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0"/>
  </p:notesMasterIdLst>
  <p:sldIdLst>
    <p:sldId id="256" r:id="rId2"/>
    <p:sldId id="257" r:id="rId3"/>
    <p:sldId id="260" r:id="rId4"/>
    <p:sldId id="266" r:id="rId5"/>
    <p:sldId id="273" r:id="rId6"/>
    <p:sldId id="262" r:id="rId7"/>
    <p:sldId id="271" r:id="rId8"/>
    <p:sldId id="264" r:id="rId9"/>
    <p:sldId id="265" r:id="rId10"/>
    <p:sldId id="259" r:id="rId11"/>
    <p:sldId id="300" r:id="rId12"/>
    <p:sldId id="301" r:id="rId13"/>
    <p:sldId id="302" r:id="rId14"/>
    <p:sldId id="261" r:id="rId15"/>
    <p:sldId id="275" r:id="rId16"/>
    <p:sldId id="303" r:id="rId17"/>
    <p:sldId id="263" r:id="rId18"/>
    <p:sldId id="308" r:id="rId19"/>
    <p:sldId id="304" r:id="rId20"/>
    <p:sldId id="309" r:id="rId21"/>
    <p:sldId id="305" r:id="rId22"/>
    <p:sldId id="310" r:id="rId23"/>
    <p:sldId id="306" r:id="rId24"/>
    <p:sldId id="311" r:id="rId25"/>
    <p:sldId id="307" r:id="rId26"/>
    <p:sldId id="312" r:id="rId27"/>
    <p:sldId id="313" r:id="rId28"/>
    <p:sldId id="279" r:id="rId29"/>
  </p:sldIdLst>
  <p:sldSz cx="9144000" cy="5143500" type="screen16x9"/>
  <p:notesSz cx="6858000" cy="9144000"/>
  <p:embeddedFontLst>
    <p:embeddedFont>
      <p:font typeface="Pangolin" panose="020B0604020202020204" charset="-52"/>
      <p:regular r:id="rId31"/>
    </p:embeddedFont>
    <p:embeddedFont>
      <p:font typeface="Baloo 2" panose="020B0604020202020204" charset="0"/>
      <p:regular r:id="rId32"/>
      <p:bold r:id="rId33"/>
    </p:embeddedFont>
    <p:embeddedFont>
      <p:font typeface="Comic Sans MS" panose="030F0702030302020204" pitchFamily="66" charset="0"/>
      <p:regular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877BB45-6315-43F6-A7D0-2253D4A59B32}">
  <a:tblStyle styleId="{3877BB45-6315-43F6-A7D0-2253D4A59B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1" autoAdjust="0"/>
  </p:normalViewPr>
  <p:slideViewPr>
    <p:cSldViewPr>
      <p:cViewPr varScale="1">
        <p:scale>
          <a:sx n="104" d="100"/>
          <a:sy n="104" d="100"/>
        </p:scale>
        <p:origin x="-90" y="-5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99702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8d170f10cb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8d170f10cb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8d170f10cb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8d170f10cb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8ea834136d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8ea834136d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8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 rot="10800000">
            <a:off x="3704250" y="-8"/>
            <a:ext cx="5439749" cy="514348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/>
          <p:nvPr/>
        </p:nvSpPr>
        <p:spPr>
          <a:xfrm rot="10800000">
            <a:off x="3908869" y="-28223"/>
            <a:ext cx="5291581" cy="5199948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5431875" y="445025"/>
            <a:ext cx="29991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/>
          <p:nvPr/>
        </p:nvSpPr>
        <p:spPr>
          <a:xfrm>
            <a:off x="5431275" y="3605850"/>
            <a:ext cx="30930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.</a:t>
            </a:r>
            <a:endParaRPr sz="11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0"/>
          <p:cNvGrpSpPr/>
          <p:nvPr/>
        </p:nvGrpSpPr>
        <p:grpSpPr>
          <a:xfrm flipH="1">
            <a:off x="2222281" y="-105"/>
            <a:ext cx="6921666" cy="3144780"/>
            <a:chOff x="1367050" y="3059225"/>
            <a:chExt cx="1407100" cy="848450"/>
          </a:xfrm>
        </p:grpSpPr>
        <p:sp>
          <p:nvSpPr>
            <p:cNvPr id="65" name="Google Shape;65;p1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10"/>
          <p:cNvSpPr/>
          <p:nvPr/>
        </p:nvSpPr>
        <p:spPr>
          <a:xfrm flipH="1">
            <a:off x="37" y="4099275"/>
            <a:ext cx="2044566" cy="104428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5814700" y="448056"/>
            <a:ext cx="25602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60" r:id="rId11"/>
    <p:sldLayoutId id="2147483661" r:id="rId12"/>
    <p:sldLayoutId id="2147483662" r:id="rId13"/>
    <p:sldLayoutId id="2147483664" r:id="rId14"/>
    <p:sldLayoutId id="2147483666" r:id="rId15"/>
    <p:sldLayoutId id="214748366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/>
          <p:nvPr/>
        </p:nvSpPr>
        <p:spPr>
          <a:xfrm>
            <a:off x="4863600" y="444145"/>
            <a:ext cx="3168688" cy="316868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ctrTitle"/>
          </p:nvPr>
        </p:nvSpPr>
        <p:spPr>
          <a:xfrm>
            <a:off x="426618" y="2026245"/>
            <a:ext cx="4347048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Загадковий світ нової української школи</a:t>
            </a:r>
            <a:endParaRPr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9050" y="3889425"/>
            <a:ext cx="4024958" cy="567000"/>
          </a:xfrm>
        </p:spPr>
        <p:txBody>
          <a:bodyPr/>
          <a:lstStyle/>
          <a:p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Підготувала консультант КУ «ЦПРПП ВМР» </a:t>
            </a:r>
          </a:p>
          <a:p>
            <a:r>
              <a:rPr lang="uk-UA" sz="1400" dirty="0" err="1" smtClean="0">
                <a:solidFill>
                  <a:schemeClr val="bg1">
                    <a:lumMod val="50000"/>
                  </a:schemeClr>
                </a:solidFill>
              </a:rPr>
              <a:t>Непочатенко</a:t>
            </a: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 Т.М.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25"/>
          <p:cNvGrpSpPr/>
          <p:nvPr/>
        </p:nvGrpSpPr>
        <p:grpSpPr>
          <a:xfrm rot="870046">
            <a:off x="3799330" y="1222586"/>
            <a:ext cx="501149" cy="1012800"/>
            <a:chOff x="656025" y="2751350"/>
            <a:chExt cx="311375" cy="629275"/>
          </a:xfrm>
        </p:grpSpPr>
        <p:sp>
          <p:nvSpPr>
            <p:cNvPr id="20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5"/>
          <p:cNvGrpSpPr/>
          <p:nvPr/>
        </p:nvGrpSpPr>
        <p:grpSpPr>
          <a:xfrm rot="-668250">
            <a:off x="4957115" y="4019944"/>
            <a:ext cx="849903" cy="571578"/>
            <a:chOff x="6429375" y="2405775"/>
            <a:chExt cx="528050" cy="355125"/>
          </a:xfrm>
        </p:grpSpPr>
        <p:sp>
          <p:nvSpPr>
            <p:cNvPr id="213" name="Google Shape;213;p25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25"/>
          <p:cNvSpPr/>
          <p:nvPr/>
        </p:nvSpPr>
        <p:spPr>
          <a:xfrm rot="1722646">
            <a:off x="6676143" y="828501"/>
            <a:ext cx="431902" cy="41521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25"/>
          <p:cNvGrpSpPr/>
          <p:nvPr/>
        </p:nvGrpSpPr>
        <p:grpSpPr>
          <a:xfrm>
            <a:off x="5466890" y="1361140"/>
            <a:ext cx="2219111" cy="1592274"/>
            <a:chOff x="4582100" y="3095150"/>
            <a:chExt cx="581650" cy="417350"/>
          </a:xfrm>
        </p:grpSpPr>
        <p:sp>
          <p:nvSpPr>
            <p:cNvPr id="222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5"/>
          <p:cNvGrpSpPr/>
          <p:nvPr/>
        </p:nvGrpSpPr>
        <p:grpSpPr>
          <a:xfrm>
            <a:off x="5504053" y="702645"/>
            <a:ext cx="514295" cy="474382"/>
            <a:chOff x="712875" y="2205450"/>
            <a:chExt cx="233675" cy="215550"/>
          </a:xfrm>
        </p:grpSpPr>
        <p:sp>
          <p:nvSpPr>
            <p:cNvPr id="247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5"/>
          <p:cNvGrpSpPr/>
          <p:nvPr/>
        </p:nvGrpSpPr>
        <p:grpSpPr>
          <a:xfrm>
            <a:off x="4727552" y="999211"/>
            <a:ext cx="739324" cy="681878"/>
            <a:chOff x="751275" y="1814050"/>
            <a:chExt cx="233675" cy="215525"/>
          </a:xfrm>
        </p:grpSpPr>
        <p:sp>
          <p:nvSpPr>
            <p:cNvPr id="253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25"/>
          <p:cNvGrpSpPr/>
          <p:nvPr/>
        </p:nvGrpSpPr>
        <p:grpSpPr>
          <a:xfrm>
            <a:off x="7383624" y="181394"/>
            <a:ext cx="1577997" cy="1327923"/>
            <a:chOff x="6075750" y="3009125"/>
            <a:chExt cx="550400" cy="463175"/>
          </a:xfrm>
        </p:grpSpPr>
        <p:sp>
          <p:nvSpPr>
            <p:cNvPr id="259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25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6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5"/>
          <p:cNvSpPr/>
          <p:nvPr/>
        </p:nvSpPr>
        <p:spPr>
          <a:xfrm rot="-1177723">
            <a:off x="3327008" y="583119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"/>
          <p:cNvSpPr/>
          <p:nvPr/>
        </p:nvSpPr>
        <p:spPr>
          <a:xfrm rot="-1140824">
            <a:off x="6115190" y="3276706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8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А-Б-В Резюме </a:t>
            </a:r>
          </a:p>
        </p:txBody>
      </p:sp>
      <p:sp>
        <p:nvSpPr>
          <p:cNvPr id="333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4709608" y="1980124"/>
            <a:ext cx="3269480" cy="2083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800" dirty="0"/>
              <a:t>Кожному </a:t>
            </a:r>
            <a:r>
              <a:rPr lang="ru-RU" sz="1800" dirty="0" err="1"/>
              <a:t>учню</a:t>
            </a:r>
            <a:r>
              <a:rPr lang="ru-RU" sz="1800" dirty="0"/>
              <a:t> в </a:t>
            </a:r>
            <a:r>
              <a:rPr lang="ru-RU" sz="1800" dirty="0" err="1"/>
              <a:t>класі</a:t>
            </a:r>
            <a:r>
              <a:rPr lang="ru-RU" sz="1800" dirty="0"/>
              <a:t> </a:t>
            </a:r>
            <a:r>
              <a:rPr lang="ru-RU" sz="1800" dirty="0" err="1"/>
              <a:t>присвоюється</a:t>
            </a:r>
            <a:r>
              <a:rPr lang="ru-RU" sz="1800" dirty="0"/>
              <a:t> </a:t>
            </a:r>
            <a:r>
              <a:rPr lang="ru-RU" sz="1800" dirty="0" err="1" smtClean="0"/>
              <a:t>літера</a:t>
            </a:r>
            <a:r>
              <a:rPr lang="ru-RU" sz="1800" dirty="0" smtClean="0"/>
              <a:t> </a:t>
            </a:r>
            <a:r>
              <a:rPr lang="ru-RU" sz="1800" dirty="0" err="1"/>
              <a:t>алфавіту</a:t>
            </a:r>
            <a:r>
              <a:rPr lang="ru-RU" sz="1800" dirty="0"/>
              <a:t>, і вони </a:t>
            </a:r>
            <a:r>
              <a:rPr lang="ru-RU" sz="1800" dirty="0" err="1"/>
              <a:t>повинні</a:t>
            </a:r>
            <a:r>
              <a:rPr lang="ru-RU" sz="1800" dirty="0"/>
              <a:t> </a:t>
            </a:r>
            <a:r>
              <a:rPr lang="ru-RU" sz="1800" dirty="0" err="1"/>
              <a:t>вибрати</a:t>
            </a:r>
            <a:r>
              <a:rPr lang="ru-RU" sz="1800" dirty="0"/>
              <a:t> слово,</a:t>
            </a:r>
          </a:p>
          <a:p>
            <a:pPr marL="0" lvl="0" indent="0"/>
            <a:r>
              <a:rPr lang="ru-RU" sz="1800" dirty="0" smtClean="0"/>
              <a:t>яке </a:t>
            </a:r>
            <a:r>
              <a:rPr lang="ru-RU" sz="1800" dirty="0" err="1"/>
              <a:t>починається</a:t>
            </a:r>
            <a:r>
              <a:rPr lang="ru-RU" sz="1800" dirty="0"/>
              <a:t> з </a:t>
            </a:r>
            <a:r>
              <a:rPr lang="ru-RU" sz="1800" dirty="0" err="1"/>
              <a:t>цієї</a:t>
            </a:r>
            <a:r>
              <a:rPr lang="ru-RU" sz="1800" dirty="0"/>
              <a:t> </a:t>
            </a:r>
            <a:r>
              <a:rPr lang="ru-RU" sz="1800" dirty="0" err="1"/>
              <a:t>букви</a:t>
            </a:r>
            <a:r>
              <a:rPr lang="ru-RU" sz="1800" dirty="0"/>
              <a:t>, </a:t>
            </a:r>
          </a:p>
          <a:p>
            <a:pPr marL="0" lvl="0" indent="0"/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/>
              <a:t>пов'язано</a:t>
            </a:r>
            <a:r>
              <a:rPr lang="ru-RU" sz="1800" dirty="0"/>
              <a:t> з темою,</a:t>
            </a:r>
          </a:p>
          <a:p>
            <a:pPr marL="0" lvl="0" indent="0"/>
            <a:r>
              <a:rPr lang="ru-RU" sz="1800" dirty="0" smtClean="0"/>
              <a:t>яка </a:t>
            </a:r>
            <a:r>
              <a:rPr lang="ru-RU" sz="1800" dirty="0" err="1"/>
              <a:t>вивчається</a:t>
            </a:r>
            <a:r>
              <a:rPr lang="ru-RU" sz="1800" dirty="0"/>
              <a:t>. </a:t>
            </a:r>
          </a:p>
        </p:txBody>
      </p:sp>
      <p:pic>
        <p:nvPicPr>
          <p:cNvPr id="334" name="Google Shape;3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00" y="539400"/>
            <a:ext cx="3272100" cy="4064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181073" y="-150901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3627109" y="465181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28"/>
          <p:cNvGrpSpPr/>
          <p:nvPr/>
        </p:nvGrpSpPr>
        <p:grpSpPr>
          <a:xfrm>
            <a:off x="7640074" y="3417367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8"/>
          <p:cNvSpPr txBox="1">
            <a:spLocks noGrp="1"/>
          </p:cNvSpPr>
          <p:nvPr>
            <p:ph type="title"/>
          </p:nvPr>
        </p:nvSpPr>
        <p:spPr>
          <a:xfrm>
            <a:off x="4870167" y="411245"/>
            <a:ext cx="3580152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 err="1"/>
              <a:t>Знайди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помилки</a:t>
            </a:r>
            <a:endParaRPr lang="ru-RU" dirty="0"/>
          </a:p>
        </p:txBody>
      </p:sp>
      <p:sp>
        <p:nvSpPr>
          <p:cNvPr id="333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4495934" y="1203598"/>
            <a:ext cx="4180522" cy="28974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800" dirty="0"/>
              <a:t>В </a:t>
            </a:r>
            <a:r>
              <a:rPr lang="ru-RU" sz="1800" dirty="0" err="1"/>
              <a:t>якості</a:t>
            </a:r>
            <a:r>
              <a:rPr lang="ru-RU" sz="1800" dirty="0"/>
              <a:t> способу </a:t>
            </a:r>
            <a:r>
              <a:rPr lang="ru-RU" sz="1800" dirty="0" err="1"/>
              <a:t>використання</a:t>
            </a:r>
            <a:r>
              <a:rPr lang="ru-RU" sz="1800" dirty="0"/>
              <a:t> </a:t>
            </a:r>
            <a:r>
              <a:rPr lang="ru-RU" sz="1800" dirty="0" err="1"/>
              <a:t>коментарів</a:t>
            </a:r>
            <a:r>
              <a:rPr lang="ru-RU" sz="1800" dirty="0"/>
              <a:t> і </a:t>
            </a:r>
            <a:r>
              <a:rPr lang="ru-RU" sz="1800" dirty="0" err="1"/>
              <a:t>уникнення</a:t>
            </a:r>
            <a:r>
              <a:rPr lang="ru-RU" sz="1800" dirty="0"/>
              <a:t> </a:t>
            </a:r>
            <a:r>
              <a:rPr lang="ru-RU" sz="1800" dirty="0" err="1"/>
              <a:t>оцінки</a:t>
            </a:r>
            <a:r>
              <a:rPr lang="ru-RU" sz="1800" dirty="0"/>
              <a:t>, є методика, за </a:t>
            </a:r>
            <a:r>
              <a:rPr lang="ru-RU" sz="1800" dirty="0" err="1"/>
              <a:t>якою</a:t>
            </a:r>
            <a:r>
              <a:rPr lang="ru-RU" sz="1800" dirty="0"/>
              <a:t> </a:t>
            </a:r>
            <a:r>
              <a:rPr lang="ru-RU" sz="1800" dirty="0" err="1"/>
              <a:t>учні</a:t>
            </a:r>
            <a:r>
              <a:rPr lang="ru-RU" sz="1800" dirty="0"/>
              <a:t> </a:t>
            </a:r>
            <a:r>
              <a:rPr lang="ru-RU" sz="1800" dirty="0" err="1"/>
              <a:t>знаходять</a:t>
            </a:r>
            <a:r>
              <a:rPr lang="ru-RU" sz="1800" dirty="0"/>
              <a:t> </a:t>
            </a:r>
            <a:r>
              <a:rPr lang="ru-RU" sz="1800" dirty="0" err="1"/>
              <a:t>свої</a:t>
            </a:r>
            <a:r>
              <a:rPr lang="ru-RU" sz="1800" dirty="0"/>
              <a:t> </a:t>
            </a:r>
            <a:r>
              <a:rPr lang="ru-RU" sz="1800" dirty="0" err="1"/>
              <a:t>власні</a:t>
            </a:r>
            <a:r>
              <a:rPr lang="ru-RU" sz="1800" dirty="0"/>
              <a:t> </a:t>
            </a:r>
            <a:r>
              <a:rPr lang="ru-RU" sz="1800" dirty="0" err="1"/>
              <a:t>помилки</a:t>
            </a:r>
            <a:r>
              <a:rPr lang="ru-RU" sz="1800" dirty="0"/>
              <a:t>.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виконання</a:t>
            </a:r>
            <a:r>
              <a:rPr lang="ru-RU" sz="1800" dirty="0"/>
              <a:t> </a:t>
            </a:r>
            <a:r>
              <a:rPr lang="ru-RU" sz="1800" dirty="0" err="1"/>
              <a:t>учнями</a:t>
            </a:r>
            <a:r>
              <a:rPr lang="ru-RU" sz="1800" dirty="0"/>
              <a:t> тесту з </a:t>
            </a:r>
            <a:r>
              <a:rPr lang="ru-RU" sz="1800" dirty="0" err="1" smtClean="0"/>
              <a:t>української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мови</a:t>
            </a:r>
            <a:r>
              <a:rPr lang="ru-RU" sz="1800" dirty="0" smtClean="0"/>
              <a:t> </a:t>
            </a:r>
            <a:r>
              <a:rPr lang="ru-RU" sz="1800" dirty="0" err="1"/>
              <a:t>ви</a:t>
            </a:r>
            <a:r>
              <a:rPr lang="ru-RU" sz="1800" dirty="0"/>
              <a:t> можете </a:t>
            </a:r>
            <a:r>
              <a:rPr lang="ru-RU" sz="1800" dirty="0" err="1"/>
              <a:t>сказати</a:t>
            </a:r>
            <a:r>
              <a:rPr lang="ru-RU" sz="1800" dirty="0"/>
              <a:t> </a:t>
            </a:r>
            <a:r>
              <a:rPr lang="ru-RU" sz="1800" dirty="0" err="1"/>
              <a:t>учню</a:t>
            </a:r>
            <a:r>
              <a:rPr lang="ru-RU" sz="1800" dirty="0"/>
              <a:t>: «</a:t>
            </a:r>
            <a:r>
              <a:rPr lang="ru-RU" sz="1800" dirty="0" err="1"/>
              <a:t>П'ять</a:t>
            </a:r>
            <a:r>
              <a:rPr lang="ru-RU" sz="1800" dirty="0"/>
              <a:t> з </a:t>
            </a:r>
            <a:r>
              <a:rPr lang="ru-RU" sz="1800" dirty="0" err="1"/>
              <a:t>твоїх</a:t>
            </a:r>
            <a:r>
              <a:rPr lang="ru-RU" sz="1800" dirty="0"/>
              <a:t> </a:t>
            </a:r>
            <a:r>
              <a:rPr lang="ru-RU" sz="1800" dirty="0" err="1"/>
              <a:t>відповідей</a:t>
            </a:r>
            <a:r>
              <a:rPr lang="ru-RU" sz="1800" dirty="0"/>
              <a:t> - не </a:t>
            </a:r>
            <a:r>
              <a:rPr lang="ru-RU" sz="1800" dirty="0" err="1" smtClean="0"/>
              <a:t>правильні</a:t>
            </a:r>
            <a:r>
              <a:rPr lang="ru-RU" sz="1800" dirty="0" smtClean="0"/>
              <a:t>, </a:t>
            </a:r>
            <a:r>
              <a:rPr lang="ru-RU" sz="1800" dirty="0" err="1"/>
              <a:t>знайди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».</a:t>
            </a:r>
            <a:br>
              <a:rPr lang="ru-RU" sz="1800" dirty="0"/>
            </a:br>
            <a:r>
              <a:rPr lang="ru-RU" sz="1800" dirty="0"/>
              <a:t>Або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диктанту, </a:t>
            </a:r>
            <a:r>
              <a:rPr lang="ru-RU" sz="1800" dirty="0" err="1"/>
              <a:t>вчитель</a:t>
            </a:r>
            <a:r>
              <a:rPr lang="ru-RU" sz="1800" dirty="0"/>
              <a:t> </a:t>
            </a:r>
            <a:r>
              <a:rPr lang="ru-RU" sz="1800" dirty="0" err="1"/>
              <a:t>може</a:t>
            </a:r>
            <a:r>
              <a:rPr lang="ru-RU" sz="1800" dirty="0"/>
              <a:t> </a:t>
            </a:r>
            <a:r>
              <a:rPr lang="ru-RU" sz="1800" dirty="0" err="1"/>
              <a:t>поставити</a:t>
            </a:r>
            <a:r>
              <a:rPr lang="ru-RU" sz="1800" dirty="0"/>
              <a:t> </a:t>
            </a:r>
            <a:r>
              <a:rPr lang="ru-RU" sz="1800" dirty="0" err="1"/>
              <a:t>крапки</a:t>
            </a:r>
            <a:r>
              <a:rPr lang="ru-RU" sz="1800" dirty="0"/>
              <a:t> на полях </a:t>
            </a:r>
            <a:r>
              <a:rPr lang="ru-RU" sz="1800" dirty="0" err="1"/>
              <a:t>біля</a:t>
            </a:r>
            <a:r>
              <a:rPr lang="ru-RU" sz="1800" dirty="0"/>
              <a:t> </a:t>
            </a:r>
            <a:r>
              <a:rPr lang="ru-RU" sz="1800" dirty="0" smtClean="0"/>
              <a:t>кожного рядка,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/>
              <a:t>потребує</a:t>
            </a:r>
            <a:r>
              <a:rPr lang="ru-RU" sz="1800" dirty="0"/>
              <a:t> </a:t>
            </a:r>
            <a:r>
              <a:rPr lang="ru-RU" sz="1800" dirty="0" err="1"/>
              <a:t>уваги</a:t>
            </a:r>
            <a:r>
              <a:rPr lang="ru-RU" sz="1800" dirty="0"/>
              <a:t>.</a:t>
            </a:r>
          </a:p>
        </p:txBody>
      </p:sp>
      <p:pic>
        <p:nvPicPr>
          <p:cNvPr id="334" name="Google Shape;3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00" y="539400"/>
            <a:ext cx="3272100" cy="4064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35" name="Google Shape;335;p28"/>
          <p:cNvSpPr/>
          <p:nvPr/>
        </p:nvSpPr>
        <p:spPr>
          <a:xfrm>
            <a:off x="4892492" y="4322047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181073" y="-150901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3554032" y="498608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28"/>
          <p:cNvGrpSpPr/>
          <p:nvPr/>
        </p:nvGrpSpPr>
        <p:grpSpPr>
          <a:xfrm>
            <a:off x="7815100" y="3837505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2860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8"/>
          <p:cNvSpPr txBox="1">
            <a:spLocks noGrp="1"/>
          </p:cNvSpPr>
          <p:nvPr>
            <p:ph type="title"/>
          </p:nvPr>
        </p:nvSpPr>
        <p:spPr>
          <a:xfrm>
            <a:off x="4870166" y="411245"/>
            <a:ext cx="3950305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помилок</a:t>
            </a:r>
            <a:r>
              <a:rPr lang="ru-RU" dirty="0"/>
              <a:t> </a:t>
            </a:r>
          </a:p>
        </p:txBody>
      </p:sp>
      <p:sp>
        <p:nvSpPr>
          <p:cNvPr id="333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4495934" y="1203598"/>
            <a:ext cx="4180522" cy="28974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800" dirty="0"/>
              <a:t>Коли </a:t>
            </a:r>
            <a:r>
              <a:rPr lang="ru-RU" sz="1800" dirty="0" err="1"/>
              <a:t>учні</a:t>
            </a:r>
            <a:r>
              <a:rPr lang="ru-RU" sz="1800" dirty="0"/>
              <a:t> </a:t>
            </a:r>
            <a:r>
              <a:rPr lang="ru-RU" sz="1800" dirty="0" err="1"/>
              <a:t>отримують</a:t>
            </a:r>
            <a:r>
              <a:rPr lang="ru-RU" sz="1800" dirty="0"/>
              <a:t> </a:t>
            </a:r>
            <a:r>
              <a:rPr lang="ru-RU" sz="1800" dirty="0" err="1"/>
              <a:t>зошити</a:t>
            </a:r>
            <a:r>
              <a:rPr lang="ru-RU" sz="1800" dirty="0"/>
              <a:t> з </a:t>
            </a:r>
            <a:r>
              <a:rPr lang="ru-RU" sz="1800" dirty="0" err="1"/>
              <a:t>коментарями</a:t>
            </a:r>
            <a:r>
              <a:rPr lang="ru-RU" sz="1800" dirty="0"/>
              <a:t> </a:t>
            </a:r>
            <a:r>
              <a:rPr lang="ru-RU" sz="1800" dirty="0" err="1"/>
              <a:t>вчителя</a:t>
            </a:r>
            <a:r>
              <a:rPr lang="ru-RU" sz="1800" dirty="0"/>
              <a:t>, вони </a:t>
            </a:r>
            <a:r>
              <a:rPr lang="ru-RU" sz="1800" dirty="0" err="1"/>
              <a:t>повинні</a:t>
            </a:r>
            <a:r>
              <a:rPr lang="ru-RU" sz="1800" dirty="0"/>
              <a:t> «</a:t>
            </a:r>
            <a:r>
              <a:rPr lang="ru-RU" sz="1800" dirty="0" err="1"/>
              <a:t>класифікувати</a:t>
            </a:r>
            <a:r>
              <a:rPr lang="ru-RU" sz="1800" dirty="0"/>
              <a:t>» </a:t>
            </a:r>
            <a:r>
              <a:rPr lang="ru-RU" sz="1800" dirty="0" err="1"/>
              <a:t>свої</a:t>
            </a:r>
            <a:r>
              <a:rPr lang="ru-RU" sz="1800" dirty="0"/>
              <a:t> </a:t>
            </a:r>
            <a:r>
              <a:rPr lang="ru-RU" sz="1800" dirty="0" err="1"/>
              <a:t>помилки</a:t>
            </a:r>
            <a:r>
              <a:rPr lang="ru-RU" sz="1800" dirty="0"/>
              <a:t>. </a:t>
            </a:r>
            <a:r>
              <a:rPr lang="ru-RU" sz="1800" dirty="0" err="1"/>
              <a:t>Наприклад</a:t>
            </a:r>
            <a:r>
              <a:rPr lang="ru-RU" sz="1800" dirty="0"/>
              <a:t>, на уроках з </a:t>
            </a:r>
            <a:r>
              <a:rPr lang="ru-RU" sz="1800" dirty="0" err="1" smtClean="0"/>
              <a:t>української</a:t>
            </a:r>
            <a:r>
              <a:rPr lang="ru-RU" sz="1800" dirty="0" smtClean="0"/>
              <a:t> </a:t>
            </a:r>
            <a:r>
              <a:rPr lang="ru-RU" sz="1800" dirty="0" err="1"/>
              <a:t>мови</a:t>
            </a:r>
            <a:r>
              <a:rPr lang="ru-RU" sz="1800" dirty="0"/>
              <a:t> вони </a:t>
            </a:r>
            <a:r>
              <a:rPr lang="ru-RU" sz="1800" dirty="0" err="1"/>
              <a:t>повинні</a:t>
            </a:r>
            <a:r>
              <a:rPr lang="ru-RU" sz="1800" dirty="0"/>
              <a:t> </a:t>
            </a:r>
            <a:r>
              <a:rPr lang="ru-RU" sz="1800" dirty="0" err="1"/>
              <a:t>визначити</a:t>
            </a:r>
            <a:r>
              <a:rPr lang="ru-RU" sz="1800" dirty="0"/>
              <a:t>,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їхні</a:t>
            </a:r>
            <a:r>
              <a:rPr lang="ru-RU" sz="1800" dirty="0"/>
              <a:t> </a:t>
            </a:r>
            <a:r>
              <a:rPr lang="ru-RU" sz="1800" dirty="0" err="1"/>
              <a:t>помилки</a:t>
            </a:r>
            <a:r>
              <a:rPr lang="ru-RU" sz="1800" dirty="0"/>
              <a:t> через </a:t>
            </a:r>
            <a:r>
              <a:rPr lang="ru-RU" sz="1800" dirty="0" err="1"/>
              <a:t>помилки</a:t>
            </a:r>
            <a:r>
              <a:rPr lang="ru-RU" sz="1800" dirty="0"/>
              <a:t> у </a:t>
            </a:r>
            <a:r>
              <a:rPr lang="ru-RU" sz="1800" dirty="0" smtClean="0"/>
              <a:t>родах </a:t>
            </a:r>
            <a:r>
              <a:rPr lang="ru-RU" sz="1800" dirty="0" err="1" smtClean="0"/>
              <a:t>дієслів</a:t>
            </a:r>
            <a:r>
              <a:rPr lang="ru-RU" sz="1800" dirty="0" smtClean="0"/>
              <a:t>, </a:t>
            </a:r>
            <a:r>
              <a:rPr lang="ru-RU" sz="1800" dirty="0" err="1" smtClean="0"/>
              <a:t>розрядах</a:t>
            </a:r>
            <a:r>
              <a:rPr lang="ru-RU" sz="1800" dirty="0" smtClean="0"/>
              <a:t> </a:t>
            </a:r>
            <a:r>
              <a:rPr lang="ru-RU" sz="1800" dirty="0" err="1" smtClean="0"/>
              <a:t>займенників</a:t>
            </a:r>
            <a:r>
              <a:rPr lang="ru-RU" sz="1800" dirty="0" smtClean="0"/>
              <a:t> </a:t>
            </a:r>
            <a:r>
              <a:rPr lang="ru-RU" sz="1800" dirty="0" err="1"/>
              <a:t>тощо</a:t>
            </a:r>
            <a:r>
              <a:rPr lang="ru-RU" sz="1800" dirty="0"/>
              <a:t>. </a:t>
            </a:r>
            <a:r>
              <a:rPr lang="ru-RU" sz="1800" dirty="0" err="1"/>
              <a:t>Потім</a:t>
            </a:r>
            <a:r>
              <a:rPr lang="ru-RU" sz="1800" dirty="0"/>
              <a:t> </a:t>
            </a:r>
            <a:r>
              <a:rPr lang="ru-RU" sz="1800" dirty="0" err="1"/>
              <a:t>учні</a:t>
            </a:r>
            <a:r>
              <a:rPr lang="ru-RU" sz="1800" dirty="0"/>
              <a:t> </a:t>
            </a:r>
            <a:r>
              <a:rPr lang="ru-RU" sz="1800" dirty="0" err="1"/>
              <a:t>повинні</a:t>
            </a:r>
            <a:r>
              <a:rPr lang="ru-RU" sz="1800" dirty="0"/>
              <a:t> </a:t>
            </a:r>
            <a:r>
              <a:rPr lang="ru-RU" sz="1800" dirty="0" err="1"/>
              <a:t>знайти</a:t>
            </a:r>
            <a:r>
              <a:rPr lang="ru-RU" sz="1800" dirty="0"/>
              <a:t>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учнів</a:t>
            </a:r>
            <a:r>
              <a:rPr lang="ru-RU" sz="1800" dirty="0"/>
              <a:t> у </a:t>
            </a:r>
            <a:r>
              <a:rPr lang="ru-RU" sz="1800" dirty="0" err="1"/>
              <a:t>класі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зробили</a:t>
            </a:r>
            <a:r>
              <a:rPr lang="ru-RU" sz="1800" dirty="0"/>
              <a:t> </a:t>
            </a:r>
            <a:r>
              <a:rPr lang="ru-RU" sz="1800" dirty="0" err="1"/>
              <a:t>подібний</a:t>
            </a:r>
            <a:r>
              <a:rPr lang="ru-RU" sz="1800" dirty="0"/>
              <a:t> </a:t>
            </a:r>
            <a:r>
              <a:rPr lang="ru-RU" sz="1800" dirty="0" err="1"/>
              <a:t>набір</a:t>
            </a:r>
            <a:r>
              <a:rPr lang="ru-RU" sz="1800" dirty="0"/>
              <a:t> </a:t>
            </a:r>
            <a:r>
              <a:rPr lang="ru-RU" sz="1800" dirty="0" err="1"/>
              <a:t>помилок</a:t>
            </a:r>
            <a:r>
              <a:rPr lang="ru-RU" sz="1800" dirty="0"/>
              <a:t>, і </a:t>
            </a:r>
            <a:r>
              <a:rPr lang="ru-RU" sz="1800" dirty="0" err="1"/>
              <a:t>виправити</a:t>
            </a:r>
            <a:r>
              <a:rPr lang="ru-RU" sz="1800" dirty="0"/>
              <a:t> </a:t>
            </a:r>
            <a:r>
              <a:rPr lang="ru-RU" sz="1800" dirty="0" err="1"/>
              <a:t>свої</a:t>
            </a:r>
            <a:r>
              <a:rPr lang="ru-RU" sz="1800" dirty="0"/>
              <a:t> </a:t>
            </a:r>
            <a:r>
              <a:rPr lang="ru-RU" sz="1800" dirty="0" err="1"/>
              <a:t>роботи</a:t>
            </a:r>
            <a:r>
              <a:rPr lang="ru-RU" sz="1800" dirty="0"/>
              <a:t> разом. </a:t>
            </a:r>
          </a:p>
        </p:txBody>
      </p:sp>
      <p:pic>
        <p:nvPicPr>
          <p:cNvPr id="334" name="Google Shape;3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00" y="539400"/>
            <a:ext cx="3272100" cy="4064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35" name="Google Shape;335;p28"/>
          <p:cNvSpPr/>
          <p:nvPr/>
        </p:nvSpPr>
        <p:spPr>
          <a:xfrm>
            <a:off x="4892492" y="4322047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181073" y="-150901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3554032" y="498608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28"/>
          <p:cNvGrpSpPr/>
          <p:nvPr/>
        </p:nvGrpSpPr>
        <p:grpSpPr>
          <a:xfrm>
            <a:off x="7815100" y="3837505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06905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8"/>
          <p:cNvSpPr txBox="1">
            <a:spLocks noGrp="1"/>
          </p:cNvSpPr>
          <p:nvPr>
            <p:ph type="title"/>
          </p:nvPr>
        </p:nvSpPr>
        <p:spPr>
          <a:xfrm>
            <a:off x="4641083" y="611082"/>
            <a:ext cx="4248472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 err="1"/>
              <a:t>Запитання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 теми / </a:t>
            </a:r>
            <a:r>
              <a:rPr lang="ru-RU" dirty="0" err="1"/>
              <a:t>Підсумок</a:t>
            </a:r>
            <a:endParaRPr lang="ru-RU" dirty="0"/>
          </a:p>
        </p:txBody>
      </p:sp>
      <p:sp>
        <p:nvSpPr>
          <p:cNvPr id="333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4394543" y="1347614"/>
            <a:ext cx="4180522" cy="28974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800" dirty="0" err="1"/>
              <a:t>Наприкінці</a:t>
            </a:r>
            <a:r>
              <a:rPr lang="ru-RU" sz="1800" dirty="0"/>
              <a:t> уроку </a:t>
            </a:r>
            <a:r>
              <a:rPr lang="ru-RU" sz="1800" dirty="0" err="1"/>
              <a:t>іноді</a:t>
            </a:r>
            <a:r>
              <a:rPr lang="ru-RU" sz="1800" dirty="0"/>
              <a:t> </a:t>
            </a:r>
            <a:r>
              <a:rPr lang="ru-RU" sz="1800" dirty="0" err="1"/>
              <a:t>більшість</a:t>
            </a:r>
            <a:r>
              <a:rPr lang="ru-RU" sz="1800" dirty="0"/>
              <a:t> </a:t>
            </a:r>
            <a:r>
              <a:rPr lang="ru-RU" sz="1800" dirty="0" err="1"/>
              <a:t>вчителів</a:t>
            </a:r>
            <a:r>
              <a:rPr lang="ru-RU" sz="1800" dirty="0"/>
              <a:t> </a:t>
            </a:r>
            <a:r>
              <a:rPr lang="ru-RU" sz="1800" dirty="0" err="1"/>
              <a:t>запитують</a:t>
            </a:r>
            <a:r>
              <a:rPr lang="ru-RU" sz="1800" dirty="0"/>
              <a:t>: "</a:t>
            </a:r>
            <a:r>
              <a:rPr lang="ru-RU" sz="1800" dirty="0" err="1"/>
              <a:t>Чи</a:t>
            </a:r>
            <a:r>
              <a:rPr lang="ru-RU" sz="1800" dirty="0"/>
              <a:t> є у кого-</a:t>
            </a:r>
            <a:r>
              <a:rPr lang="ru-RU" sz="1800" dirty="0" err="1"/>
              <a:t>небудь</a:t>
            </a:r>
            <a:r>
              <a:rPr lang="ru-RU" sz="1800" dirty="0"/>
              <a:t> </a:t>
            </a:r>
            <a:r>
              <a:rPr lang="ru-RU" sz="1800" dirty="0" err="1"/>
              <a:t>які-небудь</a:t>
            </a:r>
            <a:r>
              <a:rPr lang="ru-RU" sz="1800" dirty="0"/>
              <a:t> </a:t>
            </a:r>
            <a:r>
              <a:rPr lang="ru-RU" sz="1800" dirty="0" err="1"/>
              <a:t>запитання</a:t>
            </a:r>
            <a:r>
              <a:rPr lang="ru-RU" sz="1800" dirty="0"/>
              <a:t>?". </a:t>
            </a:r>
            <a:r>
              <a:rPr lang="ru-RU" sz="1800" dirty="0" err="1"/>
              <a:t>Навпаки</a:t>
            </a:r>
            <a:r>
              <a:rPr lang="ru-RU" sz="1800" dirty="0"/>
              <a:t>, </a:t>
            </a:r>
            <a:r>
              <a:rPr lang="ru-RU" sz="1800" dirty="0" err="1" smtClean="0"/>
              <a:t>вчитель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може</a:t>
            </a:r>
            <a:r>
              <a:rPr lang="ru-RU" sz="1800" dirty="0" smtClean="0"/>
              <a:t> </a:t>
            </a:r>
            <a:r>
              <a:rPr lang="ru-RU" sz="1800" dirty="0" err="1"/>
              <a:t>об'єднати</a:t>
            </a:r>
            <a:r>
              <a:rPr lang="ru-RU" sz="1800" dirty="0"/>
              <a:t> </a:t>
            </a:r>
            <a:r>
              <a:rPr lang="ru-RU" sz="1800" dirty="0" err="1"/>
              <a:t>учнів</a:t>
            </a:r>
            <a:r>
              <a:rPr lang="ru-RU" sz="1800" dirty="0"/>
              <a:t> у </a:t>
            </a:r>
            <a:r>
              <a:rPr lang="ru-RU" sz="1800" dirty="0" err="1"/>
              <a:t>кооперативні</a:t>
            </a:r>
            <a:r>
              <a:rPr lang="ru-RU" sz="1800" dirty="0"/>
              <a:t> </a:t>
            </a:r>
            <a:r>
              <a:rPr lang="ru-RU" sz="1800" dirty="0" err="1"/>
              <a:t>групи</a:t>
            </a:r>
            <a:r>
              <a:rPr lang="ru-RU" sz="1800" dirty="0"/>
              <a:t> і </a:t>
            </a:r>
            <a:r>
              <a:rPr lang="ru-RU" sz="1800" dirty="0" err="1"/>
              <a:t>запропонувати</a:t>
            </a:r>
            <a:r>
              <a:rPr lang="ru-RU" sz="1800" dirty="0"/>
              <a:t>, </a:t>
            </a:r>
            <a:r>
              <a:rPr lang="ru-RU" sz="1800" dirty="0" err="1"/>
              <a:t>щоб</a:t>
            </a:r>
            <a:r>
              <a:rPr lang="ru-RU" sz="1800" dirty="0"/>
              <a:t> вони придумали </a:t>
            </a:r>
            <a:r>
              <a:rPr lang="ru-RU" sz="1800" dirty="0" err="1"/>
              <a:t>принаймні</a:t>
            </a:r>
            <a:r>
              <a:rPr lang="ru-RU" sz="1800" dirty="0"/>
              <a:t> </a:t>
            </a:r>
            <a:r>
              <a:rPr lang="ru-RU" sz="1800" dirty="0" err="1"/>
              <a:t>одне</a:t>
            </a:r>
            <a:r>
              <a:rPr lang="ru-RU" sz="1800" dirty="0"/>
              <a:t> </a:t>
            </a:r>
            <a:r>
              <a:rPr lang="ru-RU" sz="1800" dirty="0" err="1"/>
              <a:t>запитання</a:t>
            </a:r>
            <a:r>
              <a:rPr lang="ru-RU" sz="1800" dirty="0"/>
              <a:t> по </a:t>
            </a:r>
            <a:r>
              <a:rPr lang="ru-RU" sz="1800" dirty="0" err="1"/>
              <a:t>темі</a:t>
            </a:r>
            <a:r>
              <a:rPr lang="ru-RU" sz="1800" dirty="0"/>
              <a:t>. Або </a:t>
            </a:r>
            <a:r>
              <a:rPr lang="ru-RU" sz="1800" dirty="0" err="1"/>
              <a:t>вчитель</a:t>
            </a:r>
            <a:r>
              <a:rPr lang="ru-RU" sz="1800" dirty="0"/>
              <a:t> </a:t>
            </a:r>
            <a:r>
              <a:rPr lang="ru-RU" sz="1800" dirty="0" err="1"/>
              <a:t>може</a:t>
            </a:r>
            <a:r>
              <a:rPr lang="ru-RU" sz="1800" dirty="0"/>
              <a:t> </a:t>
            </a:r>
            <a:r>
              <a:rPr lang="ru-RU" sz="1800" dirty="0" err="1"/>
              <a:t>скористатися</a:t>
            </a:r>
            <a:r>
              <a:rPr lang="ru-RU" sz="1800" dirty="0"/>
              <a:t> </a:t>
            </a:r>
            <a:r>
              <a:rPr lang="ru-RU" sz="1800" dirty="0" err="1"/>
              <a:t>обговоренням</a:t>
            </a:r>
            <a:r>
              <a:rPr lang="ru-RU" sz="1800" dirty="0"/>
              <a:t> в </a:t>
            </a:r>
            <a:r>
              <a:rPr lang="ru-RU" sz="1800" dirty="0" err="1"/>
              <a:t>групах</a:t>
            </a:r>
            <a:r>
              <a:rPr lang="ru-RU" sz="1800" dirty="0"/>
              <a:t>, </a:t>
            </a:r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підсумувати</a:t>
            </a:r>
            <a:r>
              <a:rPr lang="ru-RU" sz="1800" dirty="0"/>
              <a:t> те,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клас</a:t>
            </a:r>
            <a:r>
              <a:rPr lang="ru-RU" sz="1800" dirty="0"/>
              <a:t> </a:t>
            </a:r>
            <a:r>
              <a:rPr lang="ru-RU" sz="1800" dirty="0" err="1"/>
              <a:t>дізнався</a:t>
            </a:r>
            <a:r>
              <a:rPr lang="ru-RU" sz="1800" dirty="0"/>
              <a:t> </a:t>
            </a:r>
            <a:r>
              <a:rPr lang="ru-RU" sz="1800" dirty="0" err="1"/>
              <a:t>сьогодні</a:t>
            </a:r>
            <a:r>
              <a:rPr lang="ru-RU" sz="1800" dirty="0"/>
              <a:t>.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дві</a:t>
            </a:r>
            <a:r>
              <a:rPr lang="ru-RU" sz="1800" dirty="0"/>
              <a:t> </a:t>
            </a:r>
            <a:r>
              <a:rPr lang="ru-RU" sz="1800" dirty="0" err="1"/>
              <a:t>ефективні</a:t>
            </a:r>
            <a:r>
              <a:rPr lang="ru-RU" sz="1800" dirty="0"/>
              <a:t> </a:t>
            </a:r>
            <a:r>
              <a:rPr lang="ru-RU" sz="1800" dirty="0" err="1"/>
              <a:t>групові</a:t>
            </a:r>
            <a:r>
              <a:rPr lang="ru-RU" sz="1800" dirty="0"/>
              <a:t> </a:t>
            </a:r>
            <a:r>
              <a:rPr lang="ru-RU" sz="1800" dirty="0" err="1"/>
              <a:t>активності</a:t>
            </a:r>
            <a:r>
              <a:rPr lang="ru-RU" sz="1800" dirty="0"/>
              <a:t>.</a:t>
            </a:r>
          </a:p>
        </p:txBody>
      </p:sp>
      <p:pic>
        <p:nvPicPr>
          <p:cNvPr id="334" name="Google Shape;3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00" y="539400"/>
            <a:ext cx="3272100" cy="4064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35" name="Google Shape;335;p28"/>
          <p:cNvSpPr/>
          <p:nvPr/>
        </p:nvSpPr>
        <p:spPr>
          <a:xfrm>
            <a:off x="4892492" y="4322047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181073" y="-150901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3554032" y="498608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28"/>
          <p:cNvGrpSpPr/>
          <p:nvPr/>
        </p:nvGrpSpPr>
        <p:grpSpPr>
          <a:xfrm>
            <a:off x="7815100" y="3837505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2010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30"/>
          <p:cNvPicPr preferRelativeResize="0"/>
          <p:nvPr/>
        </p:nvPicPr>
        <p:blipFill rotWithShape="1">
          <a:blip r:embed="rId3">
            <a:alphaModFix/>
          </a:blip>
          <a:srcRect l="4400" r="4116" b="29863"/>
          <a:stretch/>
        </p:blipFill>
        <p:spPr>
          <a:xfrm>
            <a:off x="2386800" y="539400"/>
            <a:ext cx="4370400" cy="2328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79" name="Google Shape;379;p30"/>
          <p:cNvSpPr/>
          <p:nvPr/>
        </p:nvSpPr>
        <p:spPr>
          <a:xfrm>
            <a:off x="1602119" y="223813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0"/>
          <p:cNvSpPr txBox="1">
            <a:spLocks noGrp="1"/>
          </p:cNvSpPr>
          <p:nvPr>
            <p:ph type="title"/>
          </p:nvPr>
        </p:nvSpPr>
        <p:spPr>
          <a:xfrm>
            <a:off x="1605575" y="3334406"/>
            <a:ext cx="7128792" cy="10416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/>
              <a:t>вчитель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навчити</a:t>
            </a:r>
            <a:r>
              <a:rPr lang="ru-RU" sz="2800" dirty="0"/>
              <a:t> </a:t>
            </a:r>
            <a:r>
              <a:rPr lang="ru-RU" sz="2800" dirty="0" err="1"/>
              <a:t>учнів</a:t>
            </a:r>
            <a:r>
              <a:rPr lang="ru-RU" sz="2800" dirty="0"/>
              <a:t> </a:t>
            </a:r>
            <a:r>
              <a:rPr lang="ru-RU" sz="2800" dirty="0" err="1"/>
              <a:t>певних</a:t>
            </a:r>
            <a:r>
              <a:rPr lang="ru-RU" sz="2800" dirty="0"/>
              <a:t> компетентностей, то й сам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 smtClean="0"/>
              <a:t>опанувати</a:t>
            </a:r>
            <a:r>
              <a:rPr lang="ru-RU" sz="2800" dirty="0" smtClean="0"/>
              <a:t>.</a:t>
            </a:r>
            <a:endParaRPr sz="2800" dirty="0"/>
          </a:p>
        </p:txBody>
      </p:sp>
      <p:sp>
        <p:nvSpPr>
          <p:cNvPr id="382" name="Google Shape;382;p30"/>
          <p:cNvSpPr txBox="1">
            <a:spLocks noGrp="1"/>
          </p:cNvSpPr>
          <p:nvPr>
            <p:ph type="title" idx="2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4.</a:t>
            </a:r>
            <a:endParaRPr dirty="0"/>
          </a:p>
        </p:txBody>
      </p:sp>
      <p:sp>
        <p:nvSpPr>
          <p:cNvPr id="383" name="Google Shape;383;p30"/>
          <p:cNvSpPr/>
          <p:nvPr/>
        </p:nvSpPr>
        <p:spPr>
          <a:xfrm rot="2006702">
            <a:off x="575351" y="38852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0"/>
          <p:cNvSpPr/>
          <p:nvPr/>
        </p:nvSpPr>
        <p:spPr>
          <a:xfrm>
            <a:off x="1108371" y="340643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30"/>
          <p:cNvGrpSpPr/>
          <p:nvPr/>
        </p:nvGrpSpPr>
        <p:grpSpPr>
          <a:xfrm>
            <a:off x="7533511" y="2129240"/>
            <a:ext cx="843483" cy="1025071"/>
            <a:chOff x="2537500" y="2379600"/>
            <a:chExt cx="272100" cy="330700"/>
          </a:xfrm>
        </p:grpSpPr>
        <p:sp>
          <p:nvSpPr>
            <p:cNvPr id="386" name="Google Shape;386;p30"/>
            <p:cNvSpPr/>
            <p:nvPr/>
          </p:nvSpPr>
          <p:spPr>
            <a:xfrm>
              <a:off x="2554775" y="2394175"/>
              <a:ext cx="223275" cy="260475"/>
            </a:xfrm>
            <a:custGeom>
              <a:avLst/>
              <a:gdLst/>
              <a:ahLst/>
              <a:cxnLst/>
              <a:rect l="l" t="t" r="r" b="b"/>
              <a:pathLst>
                <a:path w="8931" h="10419" extrusionOk="0">
                  <a:moveTo>
                    <a:pt x="2155" y="0"/>
                  </a:moveTo>
                  <a:lnTo>
                    <a:pt x="8335" y="0"/>
                  </a:lnTo>
                  <a:cubicBezTo>
                    <a:pt x="8394" y="0"/>
                    <a:pt x="8430" y="12"/>
                    <a:pt x="8525" y="24"/>
                  </a:cubicBezTo>
                  <a:cubicBezTo>
                    <a:pt x="8537" y="179"/>
                    <a:pt x="8537" y="322"/>
                    <a:pt x="8537" y="453"/>
                  </a:cubicBezTo>
                  <a:cubicBezTo>
                    <a:pt x="8537" y="870"/>
                    <a:pt x="8537" y="1298"/>
                    <a:pt x="8632" y="1703"/>
                  </a:cubicBezTo>
                  <a:cubicBezTo>
                    <a:pt x="8692" y="2025"/>
                    <a:pt x="8656" y="2358"/>
                    <a:pt x="8656" y="2703"/>
                  </a:cubicBezTo>
                  <a:cubicBezTo>
                    <a:pt x="8656" y="3048"/>
                    <a:pt x="8668" y="3394"/>
                    <a:pt x="8728" y="3727"/>
                  </a:cubicBezTo>
                  <a:cubicBezTo>
                    <a:pt x="8763" y="3894"/>
                    <a:pt x="8763" y="4072"/>
                    <a:pt x="8763" y="4251"/>
                  </a:cubicBezTo>
                  <a:cubicBezTo>
                    <a:pt x="8763" y="5180"/>
                    <a:pt x="8751" y="6096"/>
                    <a:pt x="8751" y="7025"/>
                  </a:cubicBezTo>
                  <a:cubicBezTo>
                    <a:pt x="8751" y="7180"/>
                    <a:pt x="8763" y="7335"/>
                    <a:pt x="8787" y="7501"/>
                  </a:cubicBezTo>
                  <a:cubicBezTo>
                    <a:pt x="8930" y="8109"/>
                    <a:pt x="8871" y="8728"/>
                    <a:pt x="8835" y="9347"/>
                  </a:cubicBezTo>
                  <a:cubicBezTo>
                    <a:pt x="8835" y="9359"/>
                    <a:pt x="8823" y="9359"/>
                    <a:pt x="8787" y="9383"/>
                  </a:cubicBezTo>
                  <a:lnTo>
                    <a:pt x="8573" y="9168"/>
                  </a:lnTo>
                  <a:cubicBezTo>
                    <a:pt x="8466" y="9061"/>
                    <a:pt x="8347" y="9049"/>
                    <a:pt x="8216" y="9085"/>
                  </a:cubicBezTo>
                  <a:cubicBezTo>
                    <a:pt x="8097" y="9133"/>
                    <a:pt x="7978" y="9180"/>
                    <a:pt x="7823" y="9240"/>
                  </a:cubicBezTo>
                  <a:cubicBezTo>
                    <a:pt x="7799" y="9133"/>
                    <a:pt x="7751" y="9049"/>
                    <a:pt x="7763" y="8990"/>
                  </a:cubicBezTo>
                  <a:cubicBezTo>
                    <a:pt x="7858" y="8632"/>
                    <a:pt x="7751" y="8299"/>
                    <a:pt x="7561" y="7978"/>
                  </a:cubicBezTo>
                  <a:cubicBezTo>
                    <a:pt x="7632" y="7870"/>
                    <a:pt x="7704" y="7751"/>
                    <a:pt x="7775" y="7632"/>
                  </a:cubicBezTo>
                  <a:cubicBezTo>
                    <a:pt x="8180" y="7001"/>
                    <a:pt x="8132" y="7216"/>
                    <a:pt x="8132" y="6466"/>
                  </a:cubicBezTo>
                  <a:lnTo>
                    <a:pt x="8132" y="6132"/>
                  </a:lnTo>
                  <a:cubicBezTo>
                    <a:pt x="8120" y="5477"/>
                    <a:pt x="7942" y="4882"/>
                    <a:pt x="7466" y="4406"/>
                  </a:cubicBezTo>
                  <a:cubicBezTo>
                    <a:pt x="7275" y="4191"/>
                    <a:pt x="7096" y="3965"/>
                    <a:pt x="6906" y="3751"/>
                  </a:cubicBezTo>
                  <a:cubicBezTo>
                    <a:pt x="6977" y="3715"/>
                    <a:pt x="7085" y="3703"/>
                    <a:pt x="7156" y="3644"/>
                  </a:cubicBezTo>
                  <a:cubicBezTo>
                    <a:pt x="7204" y="3608"/>
                    <a:pt x="7263" y="3525"/>
                    <a:pt x="7239" y="3465"/>
                  </a:cubicBezTo>
                  <a:cubicBezTo>
                    <a:pt x="7239" y="3406"/>
                    <a:pt x="7168" y="3346"/>
                    <a:pt x="7120" y="3310"/>
                  </a:cubicBezTo>
                  <a:cubicBezTo>
                    <a:pt x="7085" y="3287"/>
                    <a:pt x="7025" y="3287"/>
                    <a:pt x="6966" y="3287"/>
                  </a:cubicBezTo>
                  <a:cubicBezTo>
                    <a:pt x="6489" y="3287"/>
                    <a:pt x="6013" y="3215"/>
                    <a:pt x="5537" y="3287"/>
                  </a:cubicBezTo>
                  <a:cubicBezTo>
                    <a:pt x="4406" y="3453"/>
                    <a:pt x="3251" y="3358"/>
                    <a:pt x="2120" y="3370"/>
                  </a:cubicBezTo>
                  <a:cubicBezTo>
                    <a:pt x="1810" y="3370"/>
                    <a:pt x="1489" y="3358"/>
                    <a:pt x="1167" y="3370"/>
                  </a:cubicBezTo>
                  <a:cubicBezTo>
                    <a:pt x="929" y="3370"/>
                    <a:pt x="929" y="3394"/>
                    <a:pt x="739" y="3596"/>
                  </a:cubicBezTo>
                  <a:cubicBezTo>
                    <a:pt x="774" y="3727"/>
                    <a:pt x="870" y="3787"/>
                    <a:pt x="977" y="3810"/>
                  </a:cubicBezTo>
                  <a:cubicBezTo>
                    <a:pt x="1108" y="3834"/>
                    <a:pt x="1262" y="3834"/>
                    <a:pt x="1405" y="3834"/>
                  </a:cubicBezTo>
                  <a:cubicBezTo>
                    <a:pt x="2001" y="3834"/>
                    <a:pt x="2584" y="3822"/>
                    <a:pt x="3179" y="3822"/>
                  </a:cubicBezTo>
                  <a:cubicBezTo>
                    <a:pt x="3275" y="3822"/>
                    <a:pt x="3370" y="3834"/>
                    <a:pt x="3465" y="3834"/>
                  </a:cubicBezTo>
                  <a:cubicBezTo>
                    <a:pt x="3513" y="3965"/>
                    <a:pt x="3417" y="4013"/>
                    <a:pt x="3358" y="4072"/>
                  </a:cubicBezTo>
                  <a:cubicBezTo>
                    <a:pt x="3251" y="4180"/>
                    <a:pt x="3132" y="4251"/>
                    <a:pt x="3036" y="4358"/>
                  </a:cubicBezTo>
                  <a:cubicBezTo>
                    <a:pt x="2894" y="4477"/>
                    <a:pt x="2798" y="4596"/>
                    <a:pt x="2763" y="4787"/>
                  </a:cubicBezTo>
                  <a:cubicBezTo>
                    <a:pt x="2751" y="4858"/>
                    <a:pt x="2691" y="4942"/>
                    <a:pt x="2632" y="5013"/>
                  </a:cubicBezTo>
                  <a:lnTo>
                    <a:pt x="1370" y="5013"/>
                  </a:lnTo>
                  <a:cubicBezTo>
                    <a:pt x="1262" y="5013"/>
                    <a:pt x="1155" y="5001"/>
                    <a:pt x="1072" y="5013"/>
                  </a:cubicBezTo>
                  <a:cubicBezTo>
                    <a:pt x="989" y="5025"/>
                    <a:pt x="929" y="5061"/>
                    <a:pt x="870" y="5084"/>
                  </a:cubicBezTo>
                  <a:cubicBezTo>
                    <a:pt x="750" y="5156"/>
                    <a:pt x="750" y="5323"/>
                    <a:pt x="870" y="5418"/>
                  </a:cubicBezTo>
                  <a:cubicBezTo>
                    <a:pt x="977" y="5501"/>
                    <a:pt x="1108" y="5513"/>
                    <a:pt x="1251" y="5513"/>
                  </a:cubicBezTo>
                  <a:lnTo>
                    <a:pt x="2108" y="5513"/>
                  </a:lnTo>
                  <a:cubicBezTo>
                    <a:pt x="2203" y="5513"/>
                    <a:pt x="2274" y="5537"/>
                    <a:pt x="2358" y="5549"/>
                  </a:cubicBezTo>
                  <a:cubicBezTo>
                    <a:pt x="2334" y="5894"/>
                    <a:pt x="2298" y="6216"/>
                    <a:pt x="2286" y="6549"/>
                  </a:cubicBezTo>
                  <a:cubicBezTo>
                    <a:pt x="2120" y="6644"/>
                    <a:pt x="1965" y="6608"/>
                    <a:pt x="1810" y="6620"/>
                  </a:cubicBezTo>
                  <a:cubicBezTo>
                    <a:pt x="1620" y="6632"/>
                    <a:pt x="1405" y="6644"/>
                    <a:pt x="1215" y="6680"/>
                  </a:cubicBezTo>
                  <a:cubicBezTo>
                    <a:pt x="1108" y="6692"/>
                    <a:pt x="1036" y="6787"/>
                    <a:pt x="1084" y="6918"/>
                  </a:cubicBezTo>
                  <a:cubicBezTo>
                    <a:pt x="1501" y="7049"/>
                    <a:pt x="1929" y="6966"/>
                    <a:pt x="2346" y="7025"/>
                  </a:cubicBezTo>
                  <a:cubicBezTo>
                    <a:pt x="2441" y="7228"/>
                    <a:pt x="2501" y="7442"/>
                    <a:pt x="2596" y="7620"/>
                  </a:cubicBezTo>
                  <a:cubicBezTo>
                    <a:pt x="2703" y="7799"/>
                    <a:pt x="2894" y="7930"/>
                    <a:pt x="2977" y="8132"/>
                  </a:cubicBezTo>
                  <a:cubicBezTo>
                    <a:pt x="2941" y="8240"/>
                    <a:pt x="2870" y="8216"/>
                    <a:pt x="2798" y="8228"/>
                  </a:cubicBezTo>
                  <a:cubicBezTo>
                    <a:pt x="2465" y="8228"/>
                    <a:pt x="2120" y="8228"/>
                    <a:pt x="1798" y="8240"/>
                  </a:cubicBezTo>
                  <a:cubicBezTo>
                    <a:pt x="1667" y="8240"/>
                    <a:pt x="1512" y="8287"/>
                    <a:pt x="1381" y="8335"/>
                  </a:cubicBezTo>
                  <a:cubicBezTo>
                    <a:pt x="1334" y="8347"/>
                    <a:pt x="1286" y="8418"/>
                    <a:pt x="1286" y="8466"/>
                  </a:cubicBezTo>
                  <a:cubicBezTo>
                    <a:pt x="1286" y="8513"/>
                    <a:pt x="1334" y="8585"/>
                    <a:pt x="1381" y="8597"/>
                  </a:cubicBezTo>
                  <a:cubicBezTo>
                    <a:pt x="1489" y="8644"/>
                    <a:pt x="1608" y="8668"/>
                    <a:pt x="1703" y="8668"/>
                  </a:cubicBezTo>
                  <a:cubicBezTo>
                    <a:pt x="2179" y="8692"/>
                    <a:pt x="2655" y="8704"/>
                    <a:pt x="3132" y="8692"/>
                  </a:cubicBezTo>
                  <a:cubicBezTo>
                    <a:pt x="3417" y="8692"/>
                    <a:pt x="3667" y="8752"/>
                    <a:pt x="3929" y="8871"/>
                  </a:cubicBezTo>
                  <a:cubicBezTo>
                    <a:pt x="4025" y="8906"/>
                    <a:pt x="4132" y="8954"/>
                    <a:pt x="4239" y="9013"/>
                  </a:cubicBezTo>
                  <a:cubicBezTo>
                    <a:pt x="4703" y="9240"/>
                    <a:pt x="5180" y="9264"/>
                    <a:pt x="5668" y="9073"/>
                  </a:cubicBezTo>
                  <a:cubicBezTo>
                    <a:pt x="5775" y="9025"/>
                    <a:pt x="5894" y="9013"/>
                    <a:pt x="6013" y="9002"/>
                  </a:cubicBezTo>
                  <a:cubicBezTo>
                    <a:pt x="6108" y="9121"/>
                    <a:pt x="6215" y="9204"/>
                    <a:pt x="6311" y="9323"/>
                  </a:cubicBezTo>
                  <a:cubicBezTo>
                    <a:pt x="6442" y="9490"/>
                    <a:pt x="6620" y="9585"/>
                    <a:pt x="6846" y="9561"/>
                  </a:cubicBezTo>
                  <a:cubicBezTo>
                    <a:pt x="6906" y="9561"/>
                    <a:pt x="6966" y="9549"/>
                    <a:pt x="7001" y="9561"/>
                  </a:cubicBezTo>
                  <a:cubicBezTo>
                    <a:pt x="7085" y="9597"/>
                    <a:pt x="7144" y="9656"/>
                    <a:pt x="7180" y="9704"/>
                  </a:cubicBezTo>
                  <a:cubicBezTo>
                    <a:pt x="7049" y="9942"/>
                    <a:pt x="6930" y="10145"/>
                    <a:pt x="6799" y="10371"/>
                  </a:cubicBezTo>
                  <a:cubicBezTo>
                    <a:pt x="6168" y="10418"/>
                    <a:pt x="786" y="10383"/>
                    <a:pt x="417" y="10335"/>
                  </a:cubicBezTo>
                  <a:cubicBezTo>
                    <a:pt x="298" y="10085"/>
                    <a:pt x="250" y="9835"/>
                    <a:pt x="250" y="9549"/>
                  </a:cubicBezTo>
                  <a:cubicBezTo>
                    <a:pt x="250" y="9264"/>
                    <a:pt x="262" y="8966"/>
                    <a:pt x="155" y="8704"/>
                  </a:cubicBezTo>
                  <a:cubicBezTo>
                    <a:pt x="131" y="8597"/>
                    <a:pt x="131" y="8478"/>
                    <a:pt x="131" y="8359"/>
                  </a:cubicBezTo>
                  <a:lnTo>
                    <a:pt x="131" y="7585"/>
                  </a:lnTo>
                  <a:cubicBezTo>
                    <a:pt x="131" y="7466"/>
                    <a:pt x="131" y="7347"/>
                    <a:pt x="96" y="7239"/>
                  </a:cubicBezTo>
                  <a:cubicBezTo>
                    <a:pt x="0" y="6942"/>
                    <a:pt x="24" y="6644"/>
                    <a:pt x="24" y="6346"/>
                  </a:cubicBezTo>
                  <a:lnTo>
                    <a:pt x="24" y="2894"/>
                  </a:lnTo>
                  <a:cubicBezTo>
                    <a:pt x="24" y="2763"/>
                    <a:pt x="12" y="2620"/>
                    <a:pt x="72" y="2453"/>
                  </a:cubicBezTo>
                  <a:cubicBezTo>
                    <a:pt x="429" y="2596"/>
                    <a:pt x="810" y="2513"/>
                    <a:pt x="1167" y="2632"/>
                  </a:cubicBezTo>
                  <a:cubicBezTo>
                    <a:pt x="1346" y="2691"/>
                    <a:pt x="1572" y="2656"/>
                    <a:pt x="1762" y="2644"/>
                  </a:cubicBezTo>
                  <a:cubicBezTo>
                    <a:pt x="1941" y="2632"/>
                    <a:pt x="2048" y="2513"/>
                    <a:pt x="2084" y="2334"/>
                  </a:cubicBezTo>
                  <a:cubicBezTo>
                    <a:pt x="2096" y="2227"/>
                    <a:pt x="2096" y="2120"/>
                    <a:pt x="2096" y="2036"/>
                  </a:cubicBezTo>
                  <a:cubicBezTo>
                    <a:pt x="2096" y="1822"/>
                    <a:pt x="2096" y="1608"/>
                    <a:pt x="2155" y="1393"/>
                  </a:cubicBezTo>
                  <a:cubicBezTo>
                    <a:pt x="2203" y="1251"/>
                    <a:pt x="2179" y="1084"/>
                    <a:pt x="2179" y="917"/>
                  </a:cubicBezTo>
                  <a:cubicBezTo>
                    <a:pt x="2155" y="596"/>
                    <a:pt x="2155" y="322"/>
                    <a:pt x="2155" y="0"/>
                  </a:cubicBezTo>
                  <a:close/>
                  <a:moveTo>
                    <a:pt x="6549" y="1917"/>
                  </a:moveTo>
                  <a:lnTo>
                    <a:pt x="6549" y="1965"/>
                  </a:lnTo>
                  <a:cubicBezTo>
                    <a:pt x="6680" y="1953"/>
                    <a:pt x="6799" y="1965"/>
                    <a:pt x="6930" y="1929"/>
                  </a:cubicBezTo>
                  <a:cubicBezTo>
                    <a:pt x="7061" y="1917"/>
                    <a:pt x="7144" y="1810"/>
                    <a:pt x="7144" y="1691"/>
                  </a:cubicBezTo>
                  <a:cubicBezTo>
                    <a:pt x="7144" y="1596"/>
                    <a:pt x="7049" y="1489"/>
                    <a:pt x="6918" y="1477"/>
                  </a:cubicBezTo>
                  <a:cubicBezTo>
                    <a:pt x="6763" y="1453"/>
                    <a:pt x="6632" y="1453"/>
                    <a:pt x="6489" y="1453"/>
                  </a:cubicBezTo>
                  <a:cubicBezTo>
                    <a:pt x="5787" y="1453"/>
                    <a:pt x="5084" y="1453"/>
                    <a:pt x="4370" y="1477"/>
                  </a:cubicBezTo>
                  <a:cubicBezTo>
                    <a:pt x="4263" y="1477"/>
                    <a:pt x="4168" y="1453"/>
                    <a:pt x="4072" y="1489"/>
                  </a:cubicBezTo>
                  <a:cubicBezTo>
                    <a:pt x="3810" y="1608"/>
                    <a:pt x="3513" y="1596"/>
                    <a:pt x="3227" y="1608"/>
                  </a:cubicBezTo>
                  <a:cubicBezTo>
                    <a:pt x="3108" y="1608"/>
                    <a:pt x="2989" y="1620"/>
                    <a:pt x="2882" y="1655"/>
                  </a:cubicBezTo>
                  <a:cubicBezTo>
                    <a:pt x="2822" y="1667"/>
                    <a:pt x="2763" y="1751"/>
                    <a:pt x="2763" y="1798"/>
                  </a:cubicBezTo>
                  <a:cubicBezTo>
                    <a:pt x="2763" y="1858"/>
                    <a:pt x="2822" y="1917"/>
                    <a:pt x="2870" y="1965"/>
                  </a:cubicBezTo>
                  <a:cubicBezTo>
                    <a:pt x="2894" y="1989"/>
                    <a:pt x="2941" y="2013"/>
                    <a:pt x="2989" y="2013"/>
                  </a:cubicBezTo>
                  <a:cubicBezTo>
                    <a:pt x="3310" y="2036"/>
                    <a:pt x="3644" y="2084"/>
                    <a:pt x="3965" y="1989"/>
                  </a:cubicBezTo>
                  <a:cubicBezTo>
                    <a:pt x="4179" y="1929"/>
                    <a:pt x="4382" y="1905"/>
                    <a:pt x="4608" y="1905"/>
                  </a:cubicBezTo>
                  <a:cubicBezTo>
                    <a:pt x="5263" y="1917"/>
                    <a:pt x="5906" y="1917"/>
                    <a:pt x="6549" y="19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2565200" y="2408175"/>
              <a:ext cx="30375" cy="37225"/>
            </a:xfrm>
            <a:custGeom>
              <a:avLst/>
              <a:gdLst/>
              <a:ahLst/>
              <a:cxnLst/>
              <a:rect l="l" t="t" r="r" b="b"/>
              <a:pathLst>
                <a:path w="1215" h="1489" extrusionOk="0">
                  <a:moveTo>
                    <a:pt x="0" y="1250"/>
                  </a:moveTo>
                  <a:cubicBezTo>
                    <a:pt x="24" y="1191"/>
                    <a:pt x="24" y="1131"/>
                    <a:pt x="48" y="1095"/>
                  </a:cubicBezTo>
                  <a:cubicBezTo>
                    <a:pt x="274" y="810"/>
                    <a:pt x="976" y="119"/>
                    <a:pt x="1167" y="0"/>
                  </a:cubicBezTo>
                  <a:cubicBezTo>
                    <a:pt x="1203" y="179"/>
                    <a:pt x="1215" y="357"/>
                    <a:pt x="1167" y="512"/>
                  </a:cubicBezTo>
                  <a:cubicBezTo>
                    <a:pt x="1084" y="786"/>
                    <a:pt x="1036" y="1084"/>
                    <a:pt x="1036" y="1369"/>
                  </a:cubicBezTo>
                  <a:cubicBezTo>
                    <a:pt x="834" y="1488"/>
                    <a:pt x="679" y="1345"/>
                    <a:pt x="512" y="1334"/>
                  </a:cubicBezTo>
                  <a:cubicBezTo>
                    <a:pt x="333" y="1310"/>
                    <a:pt x="179" y="1357"/>
                    <a:pt x="0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2623525" y="2491725"/>
              <a:ext cx="121175" cy="116725"/>
            </a:xfrm>
            <a:custGeom>
              <a:avLst/>
              <a:gdLst/>
              <a:ahLst/>
              <a:cxnLst/>
              <a:rect l="l" t="t" r="r" b="b"/>
              <a:pathLst>
                <a:path w="4847" h="4669" extrusionOk="0">
                  <a:moveTo>
                    <a:pt x="2463" y="1"/>
                  </a:moveTo>
                  <a:cubicBezTo>
                    <a:pt x="2337" y="1"/>
                    <a:pt x="2211" y="9"/>
                    <a:pt x="2084" y="28"/>
                  </a:cubicBezTo>
                  <a:cubicBezTo>
                    <a:pt x="1608" y="99"/>
                    <a:pt x="1179" y="289"/>
                    <a:pt x="775" y="528"/>
                  </a:cubicBezTo>
                  <a:cubicBezTo>
                    <a:pt x="560" y="647"/>
                    <a:pt x="382" y="766"/>
                    <a:pt x="358" y="1040"/>
                  </a:cubicBezTo>
                  <a:cubicBezTo>
                    <a:pt x="346" y="1123"/>
                    <a:pt x="286" y="1218"/>
                    <a:pt x="239" y="1301"/>
                  </a:cubicBezTo>
                  <a:cubicBezTo>
                    <a:pt x="84" y="1575"/>
                    <a:pt x="1" y="1861"/>
                    <a:pt x="108" y="2171"/>
                  </a:cubicBezTo>
                  <a:cubicBezTo>
                    <a:pt x="120" y="2218"/>
                    <a:pt x="120" y="2254"/>
                    <a:pt x="120" y="2302"/>
                  </a:cubicBezTo>
                  <a:cubicBezTo>
                    <a:pt x="167" y="2575"/>
                    <a:pt x="239" y="2837"/>
                    <a:pt x="263" y="3099"/>
                  </a:cubicBezTo>
                  <a:cubicBezTo>
                    <a:pt x="298" y="3421"/>
                    <a:pt x="548" y="3599"/>
                    <a:pt x="727" y="3814"/>
                  </a:cubicBezTo>
                  <a:cubicBezTo>
                    <a:pt x="965" y="4147"/>
                    <a:pt x="1275" y="4397"/>
                    <a:pt x="1715" y="4445"/>
                  </a:cubicBezTo>
                  <a:cubicBezTo>
                    <a:pt x="1787" y="4457"/>
                    <a:pt x="1858" y="4469"/>
                    <a:pt x="1906" y="4516"/>
                  </a:cubicBezTo>
                  <a:cubicBezTo>
                    <a:pt x="2016" y="4626"/>
                    <a:pt x="2134" y="4669"/>
                    <a:pt x="2261" y="4669"/>
                  </a:cubicBezTo>
                  <a:cubicBezTo>
                    <a:pt x="2352" y="4669"/>
                    <a:pt x="2448" y="4646"/>
                    <a:pt x="2549" y="4611"/>
                  </a:cubicBezTo>
                  <a:cubicBezTo>
                    <a:pt x="2632" y="4576"/>
                    <a:pt x="2739" y="4552"/>
                    <a:pt x="2822" y="4516"/>
                  </a:cubicBezTo>
                  <a:cubicBezTo>
                    <a:pt x="3418" y="4409"/>
                    <a:pt x="3870" y="4052"/>
                    <a:pt x="4287" y="3659"/>
                  </a:cubicBezTo>
                  <a:cubicBezTo>
                    <a:pt x="4597" y="3349"/>
                    <a:pt x="4847" y="2956"/>
                    <a:pt x="4763" y="2433"/>
                  </a:cubicBezTo>
                  <a:cubicBezTo>
                    <a:pt x="4787" y="1813"/>
                    <a:pt x="4644" y="1242"/>
                    <a:pt x="4180" y="801"/>
                  </a:cubicBezTo>
                  <a:cubicBezTo>
                    <a:pt x="4168" y="790"/>
                    <a:pt x="4156" y="754"/>
                    <a:pt x="4132" y="730"/>
                  </a:cubicBezTo>
                  <a:cubicBezTo>
                    <a:pt x="4001" y="492"/>
                    <a:pt x="3799" y="337"/>
                    <a:pt x="3561" y="230"/>
                  </a:cubicBezTo>
                  <a:cubicBezTo>
                    <a:pt x="3205" y="79"/>
                    <a:pt x="2836" y="1"/>
                    <a:pt x="2463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2537500" y="2379600"/>
              <a:ext cx="272100" cy="330700"/>
            </a:xfrm>
            <a:custGeom>
              <a:avLst/>
              <a:gdLst/>
              <a:ahLst/>
              <a:cxnLst/>
              <a:rect l="l" t="t" r="r" b="b"/>
              <a:pathLst>
                <a:path w="10884" h="13228" extrusionOk="0">
                  <a:moveTo>
                    <a:pt x="10121" y="10966"/>
                  </a:moveTo>
                  <a:cubicBezTo>
                    <a:pt x="10312" y="11299"/>
                    <a:pt x="10514" y="11656"/>
                    <a:pt x="10728" y="12013"/>
                  </a:cubicBezTo>
                  <a:cubicBezTo>
                    <a:pt x="10812" y="12144"/>
                    <a:pt x="10847" y="12263"/>
                    <a:pt x="10871" y="12418"/>
                  </a:cubicBezTo>
                  <a:cubicBezTo>
                    <a:pt x="10883" y="12621"/>
                    <a:pt x="10812" y="12787"/>
                    <a:pt x="10633" y="12895"/>
                  </a:cubicBezTo>
                  <a:cubicBezTo>
                    <a:pt x="10335" y="13049"/>
                    <a:pt x="10014" y="13204"/>
                    <a:pt x="9657" y="13216"/>
                  </a:cubicBezTo>
                  <a:cubicBezTo>
                    <a:pt x="9359" y="13228"/>
                    <a:pt x="9157" y="13097"/>
                    <a:pt x="9002" y="12895"/>
                  </a:cubicBezTo>
                  <a:cubicBezTo>
                    <a:pt x="8692" y="12442"/>
                    <a:pt x="8335" y="12025"/>
                    <a:pt x="7966" y="11597"/>
                  </a:cubicBezTo>
                  <a:lnTo>
                    <a:pt x="7502" y="11597"/>
                  </a:lnTo>
                  <a:cubicBezTo>
                    <a:pt x="5382" y="11597"/>
                    <a:pt x="3263" y="11609"/>
                    <a:pt x="1144" y="11609"/>
                  </a:cubicBezTo>
                  <a:lnTo>
                    <a:pt x="715" y="11609"/>
                  </a:lnTo>
                  <a:cubicBezTo>
                    <a:pt x="489" y="11597"/>
                    <a:pt x="358" y="11478"/>
                    <a:pt x="358" y="11251"/>
                  </a:cubicBezTo>
                  <a:cubicBezTo>
                    <a:pt x="346" y="10990"/>
                    <a:pt x="251" y="10728"/>
                    <a:pt x="251" y="10489"/>
                  </a:cubicBezTo>
                  <a:cubicBezTo>
                    <a:pt x="263" y="9775"/>
                    <a:pt x="72" y="9061"/>
                    <a:pt x="132" y="8346"/>
                  </a:cubicBezTo>
                  <a:cubicBezTo>
                    <a:pt x="156" y="8156"/>
                    <a:pt x="120" y="7977"/>
                    <a:pt x="72" y="7799"/>
                  </a:cubicBezTo>
                  <a:cubicBezTo>
                    <a:pt x="37" y="7668"/>
                    <a:pt x="13" y="7513"/>
                    <a:pt x="13" y="7370"/>
                  </a:cubicBezTo>
                  <a:cubicBezTo>
                    <a:pt x="13" y="5846"/>
                    <a:pt x="13" y="4346"/>
                    <a:pt x="1" y="2834"/>
                  </a:cubicBezTo>
                  <a:cubicBezTo>
                    <a:pt x="1" y="2631"/>
                    <a:pt x="60" y="2500"/>
                    <a:pt x="227" y="2393"/>
                  </a:cubicBezTo>
                  <a:cubicBezTo>
                    <a:pt x="310" y="2334"/>
                    <a:pt x="418" y="2262"/>
                    <a:pt x="477" y="2179"/>
                  </a:cubicBezTo>
                  <a:cubicBezTo>
                    <a:pt x="715" y="1822"/>
                    <a:pt x="1025" y="1536"/>
                    <a:pt x="1346" y="1262"/>
                  </a:cubicBezTo>
                  <a:cubicBezTo>
                    <a:pt x="1668" y="988"/>
                    <a:pt x="1942" y="643"/>
                    <a:pt x="2239" y="333"/>
                  </a:cubicBezTo>
                  <a:cubicBezTo>
                    <a:pt x="2299" y="250"/>
                    <a:pt x="2334" y="167"/>
                    <a:pt x="2382" y="60"/>
                  </a:cubicBezTo>
                  <a:cubicBezTo>
                    <a:pt x="2477" y="48"/>
                    <a:pt x="2573" y="36"/>
                    <a:pt x="2680" y="36"/>
                  </a:cubicBezTo>
                  <a:lnTo>
                    <a:pt x="9121" y="36"/>
                  </a:lnTo>
                  <a:lnTo>
                    <a:pt x="9169" y="36"/>
                  </a:lnTo>
                  <a:cubicBezTo>
                    <a:pt x="9633" y="0"/>
                    <a:pt x="9859" y="286"/>
                    <a:pt x="9835" y="667"/>
                  </a:cubicBezTo>
                  <a:cubicBezTo>
                    <a:pt x="9823" y="929"/>
                    <a:pt x="9835" y="1191"/>
                    <a:pt x="9835" y="1441"/>
                  </a:cubicBezTo>
                  <a:cubicBezTo>
                    <a:pt x="9835" y="1679"/>
                    <a:pt x="9835" y="1941"/>
                    <a:pt x="9907" y="2179"/>
                  </a:cubicBezTo>
                  <a:cubicBezTo>
                    <a:pt x="9943" y="2298"/>
                    <a:pt x="9943" y="2429"/>
                    <a:pt x="9943" y="2560"/>
                  </a:cubicBezTo>
                  <a:lnTo>
                    <a:pt x="9943" y="3429"/>
                  </a:lnTo>
                  <a:cubicBezTo>
                    <a:pt x="9943" y="3679"/>
                    <a:pt x="9954" y="3941"/>
                    <a:pt x="10002" y="4203"/>
                  </a:cubicBezTo>
                  <a:cubicBezTo>
                    <a:pt x="10050" y="4393"/>
                    <a:pt x="10050" y="4596"/>
                    <a:pt x="10050" y="4798"/>
                  </a:cubicBezTo>
                  <a:cubicBezTo>
                    <a:pt x="10062" y="5691"/>
                    <a:pt x="10062" y="6584"/>
                    <a:pt x="10073" y="7477"/>
                  </a:cubicBezTo>
                  <a:cubicBezTo>
                    <a:pt x="10073" y="7715"/>
                    <a:pt x="10121" y="7965"/>
                    <a:pt x="10157" y="8203"/>
                  </a:cubicBezTo>
                  <a:cubicBezTo>
                    <a:pt x="10169" y="8334"/>
                    <a:pt x="10193" y="8453"/>
                    <a:pt x="10193" y="8584"/>
                  </a:cubicBezTo>
                  <a:lnTo>
                    <a:pt x="10193" y="10489"/>
                  </a:lnTo>
                  <a:cubicBezTo>
                    <a:pt x="10181" y="10609"/>
                    <a:pt x="10157" y="10775"/>
                    <a:pt x="10121" y="10966"/>
                  </a:cubicBezTo>
                  <a:close/>
                  <a:moveTo>
                    <a:pt x="2846" y="583"/>
                  </a:moveTo>
                  <a:lnTo>
                    <a:pt x="2846" y="1441"/>
                  </a:lnTo>
                  <a:cubicBezTo>
                    <a:pt x="2846" y="1607"/>
                    <a:pt x="2858" y="1774"/>
                    <a:pt x="2811" y="1917"/>
                  </a:cubicBezTo>
                  <a:cubicBezTo>
                    <a:pt x="2739" y="2131"/>
                    <a:pt x="2751" y="2346"/>
                    <a:pt x="2751" y="2560"/>
                  </a:cubicBezTo>
                  <a:cubicBezTo>
                    <a:pt x="2751" y="2667"/>
                    <a:pt x="2751" y="2774"/>
                    <a:pt x="2739" y="2858"/>
                  </a:cubicBezTo>
                  <a:cubicBezTo>
                    <a:pt x="2704" y="3036"/>
                    <a:pt x="2608" y="3155"/>
                    <a:pt x="2430" y="3167"/>
                  </a:cubicBezTo>
                  <a:cubicBezTo>
                    <a:pt x="2239" y="3191"/>
                    <a:pt x="2013" y="3215"/>
                    <a:pt x="1834" y="3155"/>
                  </a:cubicBezTo>
                  <a:cubicBezTo>
                    <a:pt x="1477" y="3036"/>
                    <a:pt x="1084" y="3143"/>
                    <a:pt x="727" y="2977"/>
                  </a:cubicBezTo>
                  <a:cubicBezTo>
                    <a:pt x="656" y="3143"/>
                    <a:pt x="691" y="3286"/>
                    <a:pt x="691" y="3429"/>
                  </a:cubicBezTo>
                  <a:lnTo>
                    <a:pt x="691" y="6882"/>
                  </a:lnTo>
                  <a:cubicBezTo>
                    <a:pt x="691" y="7180"/>
                    <a:pt x="668" y="7489"/>
                    <a:pt x="763" y="7775"/>
                  </a:cubicBezTo>
                  <a:cubicBezTo>
                    <a:pt x="787" y="7870"/>
                    <a:pt x="787" y="7989"/>
                    <a:pt x="787" y="8108"/>
                  </a:cubicBezTo>
                  <a:lnTo>
                    <a:pt x="787" y="8882"/>
                  </a:lnTo>
                  <a:cubicBezTo>
                    <a:pt x="787" y="9001"/>
                    <a:pt x="787" y="9120"/>
                    <a:pt x="822" y="9227"/>
                  </a:cubicBezTo>
                  <a:cubicBezTo>
                    <a:pt x="906" y="9513"/>
                    <a:pt x="906" y="9799"/>
                    <a:pt x="906" y="10073"/>
                  </a:cubicBezTo>
                  <a:cubicBezTo>
                    <a:pt x="906" y="10358"/>
                    <a:pt x="953" y="10609"/>
                    <a:pt x="1072" y="10870"/>
                  </a:cubicBezTo>
                  <a:cubicBezTo>
                    <a:pt x="1430" y="10930"/>
                    <a:pt x="6823" y="10942"/>
                    <a:pt x="7454" y="10894"/>
                  </a:cubicBezTo>
                  <a:cubicBezTo>
                    <a:pt x="7573" y="10668"/>
                    <a:pt x="7716" y="10466"/>
                    <a:pt x="7847" y="10228"/>
                  </a:cubicBezTo>
                  <a:cubicBezTo>
                    <a:pt x="7799" y="10180"/>
                    <a:pt x="7740" y="10120"/>
                    <a:pt x="7668" y="10097"/>
                  </a:cubicBezTo>
                  <a:cubicBezTo>
                    <a:pt x="7621" y="10073"/>
                    <a:pt x="7549" y="10073"/>
                    <a:pt x="7502" y="10097"/>
                  </a:cubicBezTo>
                  <a:cubicBezTo>
                    <a:pt x="7276" y="10108"/>
                    <a:pt x="7121" y="10013"/>
                    <a:pt x="6966" y="9858"/>
                  </a:cubicBezTo>
                  <a:cubicBezTo>
                    <a:pt x="6883" y="9751"/>
                    <a:pt x="6775" y="9644"/>
                    <a:pt x="6668" y="9525"/>
                  </a:cubicBezTo>
                  <a:cubicBezTo>
                    <a:pt x="6549" y="9561"/>
                    <a:pt x="6430" y="9573"/>
                    <a:pt x="6323" y="9596"/>
                  </a:cubicBezTo>
                  <a:cubicBezTo>
                    <a:pt x="5835" y="9799"/>
                    <a:pt x="5371" y="9763"/>
                    <a:pt x="4894" y="9537"/>
                  </a:cubicBezTo>
                  <a:cubicBezTo>
                    <a:pt x="4799" y="9501"/>
                    <a:pt x="4692" y="9454"/>
                    <a:pt x="4585" y="9394"/>
                  </a:cubicBezTo>
                  <a:cubicBezTo>
                    <a:pt x="4335" y="9275"/>
                    <a:pt x="4085" y="9204"/>
                    <a:pt x="3799" y="9215"/>
                  </a:cubicBezTo>
                  <a:cubicBezTo>
                    <a:pt x="3323" y="9227"/>
                    <a:pt x="2846" y="9215"/>
                    <a:pt x="2370" y="9204"/>
                  </a:cubicBezTo>
                  <a:cubicBezTo>
                    <a:pt x="2263" y="9204"/>
                    <a:pt x="2144" y="9168"/>
                    <a:pt x="2037" y="9120"/>
                  </a:cubicBezTo>
                  <a:cubicBezTo>
                    <a:pt x="2001" y="9108"/>
                    <a:pt x="1953" y="9037"/>
                    <a:pt x="1953" y="8989"/>
                  </a:cubicBezTo>
                  <a:cubicBezTo>
                    <a:pt x="1953" y="8942"/>
                    <a:pt x="2001" y="8870"/>
                    <a:pt x="2037" y="8858"/>
                  </a:cubicBezTo>
                  <a:cubicBezTo>
                    <a:pt x="2180" y="8811"/>
                    <a:pt x="2323" y="8787"/>
                    <a:pt x="2453" y="8763"/>
                  </a:cubicBezTo>
                  <a:cubicBezTo>
                    <a:pt x="2787" y="8751"/>
                    <a:pt x="3132" y="8751"/>
                    <a:pt x="3454" y="8751"/>
                  </a:cubicBezTo>
                  <a:cubicBezTo>
                    <a:pt x="3513" y="8751"/>
                    <a:pt x="3608" y="8763"/>
                    <a:pt x="3632" y="8668"/>
                  </a:cubicBezTo>
                  <a:cubicBezTo>
                    <a:pt x="3573" y="8442"/>
                    <a:pt x="3370" y="8323"/>
                    <a:pt x="3263" y="8144"/>
                  </a:cubicBezTo>
                  <a:cubicBezTo>
                    <a:pt x="3156" y="7965"/>
                    <a:pt x="3096" y="7751"/>
                    <a:pt x="3013" y="7549"/>
                  </a:cubicBezTo>
                  <a:cubicBezTo>
                    <a:pt x="2596" y="7489"/>
                    <a:pt x="2144" y="7572"/>
                    <a:pt x="1739" y="7441"/>
                  </a:cubicBezTo>
                  <a:cubicBezTo>
                    <a:pt x="1703" y="7310"/>
                    <a:pt x="1775" y="7215"/>
                    <a:pt x="1882" y="7203"/>
                  </a:cubicBezTo>
                  <a:cubicBezTo>
                    <a:pt x="2072" y="7180"/>
                    <a:pt x="2275" y="7156"/>
                    <a:pt x="2477" y="7144"/>
                  </a:cubicBezTo>
                  <a:cubicBezTo>
                    <a:pt x="2620" y="7132"/>
                    <a:pt x="2787" y="7180"/>
                    <a:pt x="2954" y="7072"/>
                  </a:cubicBezTo>
                  <a:cubicBezTo>
                    <a:pt x="2977" y="6763"/>
                    <a:pt x="2989" y="6429"/>
                    <a:pt x="3025" y="6072"/>
                  </a:cubicBezTo>
                  <a:cubicBezTo>
                    <a:pt x="2930" y="6060"/>
                    <a:pt x="2858" y="6048"/>
                    <a:pt x="2775" y="6048"/>
                  </a:cubicBezTo>
                  <a:lnTo>
                    <a:pt x="1906" y="6048"/>
                  </a:lnTo>
                  <a:cubicBezTo>
                    <a:pt x="1775" y="6048"/>
                    <a:pt x="1656" y="6025"/>
                    <a:pt x="1537" y="5941"/>
                  </a:cubicBezTo>
                  <a:cubicBezTo>
                    <a:pt x="1430" y="5846"/>
                    <a:pt x="1418" y="5691"/>
                    <a:pt x="1537" y="5608"/>
                  </a:cubicBezTo>
                  <a:cubicBezTo>
                    <a:pt x="1596" y="5572"/>
                    <a:pt x="1668" y="5536"/>
                    <a:pt x="1727" y="5536"/>
                  </a:cubicBezTo>
                  <a:cubicBezTo>
                    <a:pt x="1834" y="5525"/>
                    <a:pt x="1942" y="5536"/>
                    <a:pt x="2025" y="5536"/>
                  </a:cubicBezTo>
                  <a:lnTo>
                    <a:pt x="3287" y="5536"/>
                  </a:lnTo>
                  <a:cubicBezTo>
                    <a:pt x="3335" y="5453"/>
                    <a:pt x="3406" y="5394"/>
                    <a:pt x="3430" y="5310"/>
                  </a:cubicBezTo>
                  <a:cubicBezTo>
                    <a:pt x="3454" y="5120"/>
                    <a:pt x="3561" y="5001"/>
                    <a:pt x="3692" y="4882"/>
                  </a:cubicBezTo>
                  <a:cubicBezTo>
                    <a:pt x="3799" y="4774"/>
                    <a:pt x="3918" y="4703"/>
                    <a:pt x="4025" y="4596"/>
                  </a:cubicBezTo>
                  <a:cubicBezTo>
                    <a:pt x="4085" y="4536"/>
                    <a:pt x="4168" y="4501"/>
                    <a:pt x="4120" y="4358"/>
                  </a:cubicBezTo>
                  <a:cubicBezTo>
                    <a:pt x="4037" y="4358"/>
                    <a:pt x="3942" y="4346"/>
                    <a:pt x="3847" y="4346"/>
                  </a:cubicBezTo>
                  <a:cubicBezTo>
                    <a:pt x="3251" y="4346"/>
                    <a:pt x="2668" y="4358"/>
                    <a:pt x="2072" y="4358"/>
                  </a:cubicBezTo>
                  <a:cubicBezTo>
                    <a:pt x="1918" y="4358"/>
                    <a:pt x="1787" y="4358"/>
                    <a:pt x="1644" y="4334"/>
                  </a:cubicBezTo>
                  <a:cubicBezTo>
                    <a:pt x="1525" y="4322"/>
                    <a:pt x="1418" y="4262"/>
                    <a:pt x="1406" y="4120"/>
                  </a:cubicBezTo>
                  <a:cubicBezTo>
                    <a:pt x="1596" y="3917"/>
                    <a:pt x="1596" y="3917"/>
                    <a:pt x="1834" y="3905"/>
                  </a:cubicBezTo>
                  <a:lnTo>
                    <a:pt x="2787" y="3905"/>
                  </a:lnTo>
                  <a:cubicBezTo>
                    <a:pt x="3918" y="3881"/>
                    <a:pt x="5061" y="3977"/>
                    <a:pt x="6192" y="3810"/>
                  </a:cubicBezTo>
                  <a:cubicBezTo>
                    <a:pt x="6656" y="3739"/>
                    <a:pt x="7145" y="3810"/>
                    <a:pt x="7621" y="3810"/>
                  </a:cubicBezTo>
                  <a:cubicBezTo>
                    <a:pt x="7680" y="3810"/>
                    <a:pt x="7740" y="3810"/>
                    <a:pt x="7787" y="3846"/>
                  </a:cubicBezTo>
                  <a:cubicBezTo>
                    <a:pt x="7847" y="3870"/>
                    <a:pt x="7907" y="3941"/>
                    <a:pt x="7907" y="3989"/>
                  </a:cubicBezTo>
                  <a:cubicBezTo>
                    <a:pt x="7907" y="4048"/>
                    <a:pt x="7859" y="4120"/>
                    <a:pt x="7811" y="4167"/>
                  </a:cubicBezTo>
                  <a:cubicBezTo>
                    <a:pt x="7740" y="4215"/>
                    <a:pt x="7633" y="4239"/>
                    <a:pt x="7561" y="4274"/>
                  </a:cubicBezTo>
                  <a:cubicBezTo>
                    <a:pt x="7752" y="4501"/>
                    <a:pt x="7930" y="4739"/>
                    <a:pt x="8121" y="4929"/>
                  </a:cubicBezTo>
                  <a:cubicBezTo>
                    <a:pt x="8609" y="5405"/>
                    <a:pt x="8800" y="6001"/>
                    <a:pt x="8800" y="6656"/>
                  </a:cubicBezTo>
                  <a:lnTo>
                    <a:pt x="8800" y="7001"/>
                  </a:lnTo>
                  <a:cubicBezTo>
                    <a:pt x="8800" y="7739"/>
                    <a:pt x="8835" y="7537"/>
                    <a:pt x="8442" y="8156"/>
                  </a:cubicBezTo>
                  <a:cubicBezTo>
                    <a:pt x="8371" y="8275"/>
                    <a:pt x="8288" y="8394"/>
                    <a:pt x="8216" y="8501"/>
                  </a:cubicBezTo>
                  <a:cubicBezTo>
                    <a:pt x="8407" y="8823"/>
                    <a:pt x="8514" y="9144"/>
                    <a:pt x="8419" y="9513"/>
                  </a:cubicBezTo>
                  <a:cubicBezTo>
                    <a:pt x="8407" y="9573"/>
                    <a:pt x="8454" y="9656"/>
                    <a:pt x="8478" y="9763"/>
                  </a:cubicBezTo>
                  <a:cubicBezTo>
                    <a:pt x="8633" y="9704"/>
                    <a:pt x="8752" y="9656"/>
                    <a:pt x="8871" y="9620"/>
                  </a:cubicBezTo>
                  <a:cubicBezTo>
                    <a:pt x="9002" y="9573"/>
                    <a:pt x="9121" y="9585"/>
                    <a:pt x="9228" y="9692"/>
                  </a:cubicBezTo>
                  <a:lnTo>
                    <a:pt x="9454" y="9918"/>
                  </a:lnTo>
                  <a:cubicBezTo>
                    <a:pt x="9478" y="9882"/>
                    <a:pt x="9490" y="9882"/>
                    <a:pt x="9490" y="9870"/>
                  </a:cubicBezTo>
                  <a:cubicBezTo>
                    <a:pt x="9514" y="9263"/>
                    <a:pt x="9573" y="8632"/>
                    <a:pt x="9454" y="8025"/>
                  </a:cubicBezTo>
                  <a:cubicBezTo>
                    <a:pt x="9419" y="7870"/>
                    <a:pt x="9407" y="7715"/>
                    <a:pt x="9407" y="7549"/>
                  </a:cubicBezTo>
                  <a:cubicBezTo>
                    <a:pt x="9407" y="6620"/>
                    <a:pt x="9419" y="5703"/>
                    <a:pt x="9419" y="4774"/>
                  </a:cubicBezTo>
                  <a:cubicBezTo>
                    <a:pt x="9419" y="4596"/>
                    <a:pt x="9419" y="4441"/>
                    <a:pt x="9395" y="4262"/>
                  </a:cubicBezTo>
                  <a:cubicBezTo>
                    <a:pt x="9311" y="3917"/>
                    <a:pt x="9311" y="3572"/>
                    <a:pt x="9311" y="3227"/>
                  </a:cubicBezTo>
                  <a:cubicBezTo>
                    <a:pt x="9311" y="2905"/>
                    <a:pt x="9359" y="2560"/>
                    <a:pt x="9288" y="2238"/>
                  </a:cubicBezTo>
                  <a:cubicBezTo>
                    <a:pt x="9216" y="1822"/>
                    <a:pt x="9216" y="1405"/>
                    <a:pt x="9192" y="988"/>
                  </a:cubicBezTo>
                  <a:cubicBezTo>
                    <a:pt x="9192" y="845"/>
                    <a:pt x="9181" y="703"/>
                    <a:pt x="9181" y="548"/>
                  </a:cubicBezTo>
                  <a:cubicBezTo>
                    <a:pt x="9109" y="536"/>
                    <a:pt x="9050" y="524"/>
                    <a:pt x="8990" y="524"/>
                  </a:cubicBezTo>
                  <a:cubicBezTo>
                    <a:pt x="6966" y="583"/>
                    <a:pt x="4930" y="583"/>
                    <a:pt x="2846" y="583"/>
                  </a:cubicBezTo>
                  <a:close/>
                  <a:moveTo>
                    <a:pt x="8204" y="6918"/>
                  </a:moveTo>
                  <a:cubicBezTo>
                    <a:pt x="8228" y="6298"/>
                    <a:pt x="8085" y="5727"/>
                    <a:pt x="7621" y="5286"/>
                  </a:cubicBezTo>
                  <a:cubicBezTo>
                    <a:pt x="7609" y="5275"/>
                    <a:pt x="7597" y="5239"/>
                    <a:pt x="7573" y="5215"/>
                  </a:cubicBezTo>
                  <a:cubicBezTo>
                    <a:pt x="7442" y="4977"/>
                    <a:pt x="7240" y="4822"/>
                    <a:pt x="7002" y="4715"/>
                  </a:cubicBezTo>
                  <a:cubicBezTo>
                    <a:pt x="6525" y="4513"/>
                    <a:pt x="6025" y="4441"/>
                    <a:pt x="5525" y="4513"/>
                  </a:cubicBezTo>
                  <a:cubicBezTo>
                    <a:pt x="5049" y="4584"/>
                    <a:pt x="4620" y="4774"/>
                    <a:pt x="4216" y="5013"/>
                  </a:cubicBezTo>
                  <a:cubicBezTo>
                    <a:pt x="4001" y="5132"/>
                    <a:pt x="3823" y="5251"/>
                    <a:pt x="3799" y="5525"/>
                  </a:cubicBezTo>
                  <a:cubicBezTo>
                    <a:pt x="3787" y="5608"/>
                    <a:pt x="3727" y="5703"/>
                    <a:pt x="3680" y="5786"/>
                  </a:cubicBezTo>
                  <a:cubicBezTo>
                    <a:pt x="3525" y="6060"/>
                    <a:pt x="3442" y="6346"/>
                    <a:pt x="3549" y="6656"/>
                  </a:cubicBezTo>
                  <a:cubicBezTo>
                    <a:pt x="3561" y="6703"/>
                    <a:pt x="3561" y="6739"/>
                    <a:pt x="3561" y="6787"/>
                  </a:cubicBezTo>
                  <a:cubicBezTo>
                    <a:pt x="3608" y="7060"/>
                    <a:pt x="3680" y="7322"/>
                    <a:pt x="3704" y="7584"/>
                  </a:cubicBezTo>
                  <a:cubicBezTo>
                    <a:pt x="3739" y="7906"/>
                    <a:pt x="3989" y="8084"/>
                    <a:pt x="4168" y="8299"/>
                  </a:cubicBezTo>
                  <a:cubicBezTo>
                    <a:pt x="4406" y="8632"/>
                    <a:pt x="4716" y="8882"/>
                    <a:pt x="5156" y="8930"/>
                  </a:cubicBezTo>
                  <a:cubicBezTo>
                    <a:pt x="5228" y="8942"/>
                    <a:pt x="5299" y="8954"/>
                    <a:pt x="5347" y="9001"/>
                  </a:cubicBezTo>
                  <a:cubicBezTo>
                    <a:pt x="5537" y="9192"/>
                    <a:pt x="5752" y="9180"/>
                    <a:pt x="5990" y="9096"/>
                  </a:cubicBezTo>
                  <a:cubicBezTo>
                    <a:pt x="6073" y="9061"/>
                    <a:pt x="6180" y="9037"/>
                    <a:pt x="6263" y="9001"/>
                  </a:cubicBezTo>
                  <a:cubicBezTo>
                    <a:pt x="6859" y="8894"/>
                    <a:pt x="7311" y="8537"/>
                    <a:pt x="7728" y="8144"/>
                  </a:cubicBezTo>
                  <a:cubicBezTo>
                    <a:pt x="8038" y="7834"/>
                    <a:pt x="8288" y="7441"/>
                    <a:pt x="8204" y="6918"/>
                  </a:cubicBezTo>
                  <a:close/>
                  <a:moveTo>
                    <a:pt x="10288" y="12418"/>
                  </a:moveTo>
                  <a:cubicBezTo>
                    <a:pt x="10050" y="11656"/>
                    <a:pt x="9573" y="11085"/>
                    <a:pt x="9181" y="10466"/>
                  </a:cubicBezTo>
                  <a:cubicBezTo>
                    <a:pt x="9157" y="10406"/>
                    <a:pt x="9097" y="10347"/>
                    <a:pt x="9050" y="10299"/>
                  </a:cubicBezTo>
                  <a:cubicBezTo>
                    <a:pt x="9002" y="10251"/>
                    <a:pt x="8966" y="10239"/>
                    <a:pt x="8919" y="10204"/>
                  </a:cubicBezTo>
                  <a:cubicBezTo>
                    <a:pt x="8633" y="10251"/>
                    <a:pt x="8454" y="10466"/>
                    <a:pt x="8228" y="10585"/>
                  </a:cubicBezTo>
                  <a:cubicBezTo>
                    <a:pt x="8192" y="10609"/>
                    <a:pt x="8145" y="10716"/>
                    <a:pt x="8157" y="10775"/>
                  </a:cubicBezTo>
                  <a:cubicBezTo>
                    <a:pt x="8168" y="10859"/>
                    <a:pt x="8216" y="10966"/>
                    <a:pt x="8276" y="11037"/>
                  </a:cubicBezTo>
                  <a:cubicBezTo>
                    <a:pt x="8395" y="11216"/>
                    <a:pt x="8526" y="11382"/>
                    <a:pt x="8669" y="11549"/>
                  </a:cubicBezTo>
                  <a:cubicBezTo>
                    <a:pt x="8919" y="11871"/>
                    <a:pt x="9181" y="12204"/>
                    <a:pt x="9454" y="12514"/>
                  </a:cubicBezTo>
                  <a:cubicBezTo>
                    <a:pt x="9514" y="12585"/>
                    <a:pt x="9621" y="12621"/>
                    <a:pt x="9704" y="12680"/>
                  </a:cubicBezTo>
                  <a:cubicBezTo>
                    <a:pt x="9895" y="12597"/>
                    <a:pt x="10073" y="12502"/>
                    <a:pt x="10288" y="12418"/>
                  </a:cubicBezTo>
                  <a:close/>
                  <a:moveTo>
                    <a:pt x="1108" y="2393"/>
                  </a:moveTo>
                  <a:cubicBezTo>
                    <a:pt x="1287" y="2500"/>
                    <a:pt x="1453" y="2453"/>
                    <a:pt x="1620" y="2477"/>
                  </a:cubicBezTo>
                  <a:cubicBezTo>
                    <a:pt x="1787" y="2488"/>
                    <a:pt x="1942" y="2631"/>
                    <a:pt x="2144" y="2512"/>
                  </a:cubicBezTo>
                  <a:cubicBezTo>
                    <a:pt x="2156" y="2238"/>
                    <a:pt x="2203" y="1941"/>
                    <a:pt x="2275" y="1655"/>
                  </a:cubicBezTo>
                  <a:cubicBezTo>
                    <a:pt x="2323" y="1500"/>
                    <a:pt x="2323" y="1322"/>
                    <a:pt x="2275" y="1143"/>
                  </a:cubicBezTo>
                  <a:cubicBezTo>
                    <a:pt x="2084" y="1262"/>
                    <a:pt x="1406" y="1953"/>
                    <a:pt x="1156" y="2238"/>
                  </a:cubicBezTo>
                  <a:cubicBezTo>
                    <a:pt x="1132" y="2274"/>
                    <a:pt x="1120" y="2334"/>
                    <a:pt x="1108" y="2393"/>
                  </a:cubicBezTo>
                  <a:close/>
                  <a:moveTo>
                    <a:pt x="7978" y="9275"/>
                  </a:moveTo>
                  <a:cubicBezTo>
                    <a:pt x="7966" y="9120"/>
                    <a:pt x="7930" y="9001"/>
                    <a:pt x="7752" y="8942"/>
                  </a:cubicBezTo>
                  <a:cubicBezTo>
                    <a:pt x="7597" y="9061"/>
                    <a:pt x="7418" y="9204"/>
                    <a:pt x="7240" y="9323"/>
                  </a:cubicBezTo>
                  <a:cubicBezTo>
                    <a:pt x="7276" y="9477"/>
                    <a:pt x="7371" y="9573"/>
                    <a:pt x="7514" y="9573"/>
                  </a:cubicBezTo>
                  <a:cubicBezTo>
                    <a:pt x="7728" y="9585"/>
                    <a:pt x="7847" y="9406"/>
                    <a:pt x="7978" y="9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2623825" y="2430500"/>
              <a:ext cx="109575" cy="16075"/>
            </a:xfrm>
            <a:custGeom>
              <a:avLst/>
              <a:gdLst/>
              <a:ahLst/>
              <a:cxnLst/>
              <a:rect l="l" t="t" r="r" b="b"/>
              <a:pathLst>
                <a:path w="4383" h="643" extrusionOk="0">
                  <a:moveTo>
                    <a:pt x="3787" y="464"/>
                  </a:moveTo>
                  <a:lnTo>
                    <a:pt x="1846" y="464"/>
                  </a:lnTo>
                  <a:cubicBezTo>
                    <a:pt x="1644" y="464"/>
                    <a:pt x="1429" y="500"/>
                    <a:pt x="1203" y="560"/>
                  </a:cubicBezTo>
                  <a:cubicBezTo>
                    <a:pt x="894" y="643"/>
                    <a:pt x="548" y="595"/>
                    <a:pt x="227" y="572"/>
                  </a:cubicBezTo>
                  <a:cubicBezTo>
                    <a:pt x="179" y="572"/>
                    <a:pt x="132" y="560"/>
                    <a:pt x="108" y="524"/>
                  </a:cubicBezTo>
                  <a:cubicBezTo>
                    <a:pt x="60" y="476"/>
                    <a:pt x="1" y="417"/>
                    <a:pt x="1" y="357"/>
                  </a:cubicBezTo>
                  <a:cubicBezTo>
                    <a:pt x="1" y="298"/>
                    <a:pt x="72" y="226"/>
                    <a:pt x="120" y="214"/>
                  </a:cubicBezTo>
                  <a:cubicBezTo>
                    <a:pt x="227" y="179"/>
                    <a:pt x="346" y="167"/>
                    <a:pt x="465" y="167"/>
                  </a:cubicBezTo>
                  <a:cubicBezTo>
                    <a:pt x="739" y="155"/>
                    <a:pt x="1025" y="179"/>
                    <a:pt x="1310" y="48"/>
                  </a:cubicBezTo>
                  <a:cubicBezTo>
                    <a:pt x="1406" y="0"/>
                    <a:pt x="1501" y="36"/>
                    <a:pt x="1608" y="36"/>
                  </a:cubicBezTo>
                  <a:cubicBezTo>
                    <a:pt x="2310" y="36"/>
                    <a:pt x="3013" y="36"/>
                    <a:pt x="3727" y="12"/>
                  </a:cubicBezTo>
                  <a:cubicBezTo>
                    <a:pt x="3870" y="12"/>
                    <a:pt x="4001" y="12"/>
                    <a:pt x="4156" y="36"/>
                  </a:cubicBezTo>
                  <a:cubicBezTo>
                    <a:pt x="4287" y="48"/>
                    <a:pt x="4382" y="143"/>
                    <a:pt x="4382" y="262"/>
                  </a:cubicBezTo>
                  <a:cubicBezTo>
                    <a:pt x="4382" y="357"/>
                    <a:pt x="4299" y="476"/>
                    <a:pt x="4168" y="500"/>
                  </a:cubicBezTo>
                  <a:cubicBezTo>
                    <a:pt x="4037" y="512"/>
                    <a:pt x="3918" y="512"/>
                    <a:pt x="3787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2645550" y="2505800"/>
              <a:ext cx="71475" cy="75625"/>
            </a:xfrm>
            <a:custGeom>
              <a:avLst/>
              <a:gdLst/>
              <a:ahLst/>
              <a:cxnLst/>
              <a:rect l="l" t="t" r="r" b="b"/>
              <a:pathLst>
                <a:path w="2859" h="3025" extrusionOk="0">
                  <a:moveTo>
                    <a:pt x="1906" y="2191"/>
                  </a:moveTo>
                  <a:cubicBezTo>
                    <a:pt x="1346" y="2108"/>
                    <a:pt x="1025" y="2132"/>
                    <a:pt x="739" y="2215"/>
                  </a:cubicBezTo>
                  <a:cubicBezTo>
                    <a:pt x="656" y="2322"/>
                    <a:pt x="691" y="2465"/>
                    <a:pt x="668" y="2584"/>
                  </a:cubicBezTo>
                  <a:cubicBezTo>
                    <a:pt x="632" y="2810"/>
                    <a:pt x="537" y="2965"/>
                    <a:pt x="382" y="2977"/>
                  </a:cubicBezTo>
                  <a:cubicBezTo>
                    <a:pt x="239" y="2989"/>
                    <a:pt x="84" y="2822"/>
                    <a:pt x="36" y="2584"/>
                  </a:cubicBezTo>
                  <a:cubicBezTo>
                    <a:pt x="25" y="2513"/>
                    <a:pt x="1" y="2441"/>
                    <a:pt x="25" y="2382"/>
                  </a:cubicBezTo>
                  <a:cubicBezTo>
                    <a:pt x="179" y="1953"/>
                    <a:pt x="215" y="1489"/>
                    <a:pt x="429" y="1072"/>
                  </a:cubicBezTo>
                  <a:cubicBezTo>
                    <a:pt x="537" y="858"/>
                    <a:pt x="632" y="667"/>
                    <a:pt x="739" y="465"/>
                  </a:cubicBezTo>
                  <a:cubicBezTo>
                    <a:pt x="906" y="131"/>
                    <a:pt x="1263" y="0"/>
                    <a:pt x="1560" y="179"/>
                  </a:cubicBezTo>
                  <a:cubicBezTo>
                    <a:pt x="1882" y="381"/>
                    <a:pt x="2168" y="655"/>
                    <a:pt x="2227" y="1084"/>
                  </a:cubicBezTo>
                  <a:cubicBezTo>
                    <a:pt x="2227" y="1131"/>
                    <a:pt x="2227" y="1179"/>
                    <a:pt x="2263" y="1203"/>
                  </a:cubicBezTo>
                  <a:cubicBezTo>
                    <a:pt x="2394" y="1548"/>
                    <a:pt x="2537" y="1893"/>
                    <a:pt x="2692" y="2227"/>
                  </a:cubicBezTo>
                  <a:cubicBezTo>
                    <a:pt x="2715" y="2310"/>
                    <a:pt x="2763" y="2382"/>
                    <a:pt x="2799" y="2465"/>
                  </a:cubicBezTo>
                  <a:cubicBezTo>
                    <a:pt x="2858" y="2608"/>
                    <a:pt x="2823" y="2727"/>
                    <a:pt x="2751" y="2846"/>
                  </a:cubicBezTo>
                  <a:cubicBezTo>
                    <a:pt x="2644" y="3001"/>
                    <a:pt x="2418" y="3024"/>
                    <a:pt x="2299" y="2870"/>
                  </a:cubicBezTo>
                  <a:cubicBezTo>
                    <a:pt x="2215" y="2751"/>
                    <a:pt x="2144" y="2608"/>
                    <a:pt x="2061" y="2465"/>
                  </a:cubicBezTo>
                  <a:cubicBezTo>
                    <a:pt x="2001" y="2370"/>
                    <a:pt x="1941" y="2274"/>
                    <a:pt x="1906" y="2191"/>
                  </a:cubicBezTo>
                  <a:close/>
                  <a:moveTo>
                    <a:pt x="1251" y="822"/>
                  </a:moveTo>
                  <a:cubicBezTo>
                    <a:pt x="1132" y="1072"/>
                    <a:pt x="1060" y="1298"/>
                    <a:pt x="1037" y="1548"/>
                  </a:cubicBezTo>
                  <a:cubicBezTo>
                    <a:pt x="1251" y="1572"/>
                    <a:pt x="1441" y="1608"/>
                    <a:pt x="1632" y="1512"/>
                  </a:cubicBezTo>
                  <a:cubicBezTo>
                    <a:pt x="1584" y="1239"/>
                    <a:pt x="1632" y="953"/>
                    <a:pt x="1251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2125950" y="1084581"/>
            <a:ext cx="5291872" cy="25096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000" dirty="0" err="1"/>
              <a:t>Відповідно</a:t>
            </a:r>
            <a:r>
              <a:rPr lang="ru-RU" sz="2000" dirty="0"/>
              <a:t> до наказу </a:t>
            </a:r>
            <a:r>
              <a:rPr lang="ru-RU" sz="2000" dirty="0" err="1"/>
              <a:t>Міністерства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економіки</a:t>
            </a:r>
            <a:r>
              <a:rPr lang="ru-RU" sz="2000" dirty="0"/>
              <a:t>, </a:t>
            </a:r>
            <a:r>
              <a:rPr lang="ru-RU" sz="2000" dirty="0" err="1"/>
              <a:t>торгівлі</a:t>
            </a:r>
            <a:r>
              <a:rPr lang="ru-RU" sz="2000" dirty="0"/>
              <a:t> та </a:t>
            </a:r>
            <a:r>
              <a:rPr lang="ru-RU" sz="2000" dirty="0" err="1"/>
              <a:t>сільського</a:t>
            </a:r>
            <a:r>
              <a:rPr lang="ru-RU" sz="2000" dirty="0"/>
              <a:t> </a:t>
            </a:r>
            <a:r>
              <a:rPr lang="ru-RU" sz="2000" dirty="0" err="1"/>
              <a:t>господарства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23 </a:t>
            </a:r>
            <a:r>
              <a:rPr lang="ru-RU" sz="2000" dirty="0" err="1"/>
              <a:t>грудня</a:t>
            </a:r>
            <a:r>
              <a:rPr lang="ru-RU" sz="2000" dirty="0"/>
              <a:t> 2020 року №2736 </a:t>
            </a:r>
            <a:r>
              <a:rPr lang="ru-RU" sz="2000" dirty="0" err="1"/>
              <a:t>затверджено</a:t>
            </a:r>
            <a:r>
              <a:rPr lang="ru-RU" sz="2000" dirty="0"/>
              <a:t> </a:t>
            </a:r>
            <a:r>
              <a:rPr lang="ru-RU" sz="2000" dirty="0" err="1"/>
              <a:t>професійний</a:t>
            </a:r>
            <a:r>
              <a:rPr lang="ru-RU" sz="2000" dirty="0"/>
              <a:t> стандарт за </a:t>
            </a:r>
            <a:r>
              <a:rPr lang="ru-RU" sz="2000" dirty="0" err="1"/>
              <a:t>професіями</a:t>
            </a:r>
            <a:r>
              <a:rPr lang="ru-RU" sz="2000" dirty="0"/>
              <a:t> «</a:t>
            </a:r>
            <a:r>
              <a:rPr lang="ru-RU" sz="2000" dirty="0" err="1"/>
              <a:t>Вчитель</a:t>
            </a:r>
            <a:r>
              <a:rPr lang="ru-RU" sz="2000" dirty="0"/>
              <a:t> </a:t>
            </a:r>
            <a:r>
              <a:rPr lang="ru-RU" sz="2000" dirty="0" err="1"/>
              <a:t>початкових</a:t>
            </a:r>
            <a:r>
              <a:rPr lang="ru-RU" sz="2000" dirty="0"/>
              <a:t> </a:t>
            </a:r>
            <a:r>
              <a:rPr lang="ru-RU" sz="2000" dirty="0" err="1"/>
              <a:t>класів</a:t>
            </a:r>
            <a:r>
              <a:rPr lang="ru-RU" sz="2000" dirty="0"/>
              <a:t> закладу </a:t>
            </a:r>
            <a:r>
              <a:rPr lang="ru-RU" sz="2000" dirty="0" err="1"/>
              <a:t>загальної</a:t>
            </a:r>
            <a:r>
              <a:rPr lang="ru-RU" sz="2000" dirty="0"/>
              <a:t> </a:t>
            </a:r>
            <a:r>
              <a:rPr lang="ru-RU" sz="2000" dirty="0" err="1"/>
              <a:t>середньої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», «</a:t>
            </a:r>
            <a:r>
              <a:rPr lang="ru-RU" sz="2000" dirty="0" err="1"/>
              <a:t>Вчитель</a:t>
            </a:r>
            <a:r>
              <a:rPr lang="ru-RU" sz="2000" dirty="0"/>
              <a:t> закладу </a:t>
            </a:r>
            <a:r>
              <a:rPr lang="ru-RU" sz="2000" dirty="0" err="1"/>
              <a:t>загальної</a:t>
            </a:r>
            <a:r>
              <a:rPr lang="ru-RU" sz="2000" dirty="0"/>
              <a:t> </a:t>
            </a:r>
            <a:r>
              <a:rPr lang="ru-RU" sz="2000" dirty="0" err="1"/>
              <a:t>середньої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», «</a:t>
            </a:r>
            <a:r>
              <a:rPr lang="ru-RU" sz="2000" dirty="0" err="1"/>
              <a:t>Вчитель</a:t>
            </a:r>
            <a:r>
              <a:rPr lang="ru-RU" sz="2000" dirty="0"/>
              <a:t> з </a:t>
            </a:r>
            <a:r>
              <a:rPr lang="ru-RU" sz="2000" dirty="0" err="1"/>
              <a:t>початкової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(з дипломом </a:t>
            </a:r>
            <a:r>
              <a:rPr lang="ru-RU" sz="2000" dirty="0" err="1"/>
              <a:t>молодшого</a:t>
            </a:r>
            <a:r>
              <a:rPr lang="ru-RU" sz="2000" dirty="0"/>
              <a:t> </a:t>
            </a:r>
            <a:r>
              <a:rPr lang="ru-RU" sz="2000" dirty="0" err="1"/>
              <a:t>спеціаліста</a:t>
            </a:r>
            <a:r>
              <a:rPr lang="ru-RU" sz="2000" dirty="0" smtClean="0"/>
              <a:t>)»</a:t>
            </a:r>
            <a:endParaRPr lang="ru-RU" sz="2000" dirty="0"/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6594377" y="3461373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032653" y="1038069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706155" y="3226599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2"/>
          <p:cNvSpPr txBox="1">
            <a:spLocks noGrp="1"/>
          </p:cNvSpPr>
          <p:nvPr>
            <p:ph type="title" idx="9"/>
          </p:nvPr>
        </p:nvSpPr>
        <p:spPr>
          <a:xfrm>
            <a:off x="444179" y="1062106"/>
            <a:ext cx="4678356" cy="33528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Організація</a:t>
            </a:r>
            <a:r>
              <a:rPr lang="ru-RU" sz="2000" dirty="0" smtClean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 та </a:t>
            </a:r>
            <a:r>
              <a:rPr lang="ru-RU" sz="2000" dirty="0" err="1"/>
              <a:t>виховання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здобуття</a:t>
            </a:r>
            <a:r>
              <a:rPr lang="ru-RU" sz="2000" dirty="0"/>
              <a:t> ними </a:t>
            </a:r>
            <a:r>
              <a:rPr lang="ru-RU" sz="2000" dirty="0" err="1"/>
              <a:t>повної</a:t>
            </a:r>
            <a:r>
              <a:rPr lang="ru-RU" sz="2000" dirty="0"/>
              <a:t> </a:t>
            </a:r>
            <a:r>
              <a:rPr lang="ru-RU" sz="2000" dirty="0" err="1"/>
              <a:t>загальної</a:t>
            </a:r>
            <a:r>
              <a:rPr lang="ru-RU" sz="2000" dirty="0"/>
              <a:t> </a:t>
            </a:r>
            <a:r>
              <a:rPr lang="ru-RU" sz="2000" dirty="0" err="1"/>
              <a:t>середньої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шляхом </a:t>
            </a:r>
            <a:r>
              <a:rPr lang="ru-RU" sz="2000" dirty="0" err="1"/>
              <a:t>формування</a:t>
            </a:r>
            <a:r>
              <a:rPr lang="ru-RU" sz="2000" dirty="0"/>
              <a:t> у них </a:t>
            </a:r>
            <a:r>
              <a:rPr lang="ru-RU" sz="2000" dirty="0" err="1"/>
              <a:t>ключових</a:t>
            </a:r>
            <a:r>
              <a:rPr lang="ru-RU" sz="2000" dirty="0"/>
              <a:t> компетентностей і </a:t>
            </a:r>
            <a:r>
              <a:rPr lang="ru-RU" sz="2000" dirty="0" err="1"/>
              <a:t>світогляду</a:t>
            </a:r>
            <a:r>
              <a:rPr lang="ru-RU" sz="2000" dirty="0"/>
              <a:t> на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загальнолюдських</a:t>
            </a:r>
            <a:r>
              <a:rPr lang="ru-RU" sz="2000" dirty="0"/>
              <a:t> і </a:t>
            </a:r>
            <a:r>
              <a:rPr lang="ru-RU" sz="2000" dirty="0" err="1"/>
              <a:t>національних</a:t>
            </a:r>
            <a:r>
              <a:rPr lang="ru-RU" sz="2000" dirty="0"/>
              <a:t> </a:t>
            </a:r>
            <a:r>
              <a:rPr lang="ru-RU" sz="2000" dirty="0" err="1"/>
              <a:t>цінностей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інтелектуальних</a:t>
            </a:r>
            <a:r>
              <a:rPr lang="ru-RU" sz="2000" dirty="0"/>
              <a:t>, </a:t>
            </a:r>
            <a:r>
              <a:rPr lang="ru-RU" sz="2000" dirty="0" err="1"/>
              <a:t>творчих</a:t>
            </a:r>
            <a:r>
              <a:rPr lang="ru-RU" sz="2000" dirty="0"/>
              <a:t> і </a:t>
            </a:r>
            <a:r>
              <a:rPr lang="ru-RU" sz="2000" dirty="0" err="1"/>
              <a:t>фізичних</a:t>
            </a:r>
            <a:r>
              <a:rPr lang="ru-RU" sz="2000" dirty="0"/>
              <a:t> </a:t>
            </a:r>
            <a:r>
              <a:rPr lang="ru-RU" sz="2000" dirty="0" err="1"/>
              <a:t>здібностей</a:t>
            </a:r>
            <a:r>
              <a:rPr lang="ru-RU" sz="2000" dirty="0"/>
              <a:t>, </a:t>
            </a:r>
            <a:r>
              <a:rPr lang="ru-RU" sz="2000" dirty="0" err="1"/>
              <a:t>необхідних</a:t>
            </a:r>
            <a:r>
              <a:rPr lang="ru-RU" sz="2000" dirty="0"/>
              <a:t> для </a:t>
            </a:r>
            <a:r>
              <a:rPr lang="ru-RU" sz="2000" dirty="0" err="1"/>
              <a:t>успішної</a:t>
            </a:r>
            <a:r>
              <a:rPr lang="ru-RU" sz="2000" dirty="0"/>
              <a:t> </a:t>
            </a:r>
            <a:r>
              <a:rPr lang="ru-RU" sz="2000" dirty="0" err="1"/>
              <a:t>самореалізації</a:t>
            </a:r>
            <a:r>
              <a:rPr lang="ru-RU" sz="2000" dirty="0"/>
              <a:t> та </a:t>
            </a:r>
            <a:r>
              <a:rPr lang="ru-RU" sz="2000" dirty="0" err="1"/>
              <a:t>продовження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 smtClean="0"/>
              <a:t>.</a:t>
            </a:r>
            <a:endParaRPr sz="2000" dirty="0"/>
          </a:p>
        </p:txBody>
      </p:sp>
      <p:sp>
        <p:nvSpPr>
          <p:cNvPr id="952" name="Google Shape;952;p42"/>
          <p:cNvSpPr/>
          <p:nvPr/>
        </p:nvSpPr>
        <p:spPr>
          <a:xfrm>
            <a:off x="5370300" y="1135950"/>
            <a:ext cx="3435000" cy="3643800"/>
          </a:xfrm>
          <a:prstGeom prst="roundRect">
            <a:avLst>
              <a:gd name="adj" fmla="val 20099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3" name="Google Shape;9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695" y="776025"/>
            <a:ext cx="3367200" cy="3643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54" name="Google Shape;954;p42"/>
          <p:cNvSpPr/>
          <p:nvPr/>
        </p:nvSpPr>
        <p:spPr>
          <a:xfrm rot="2006840">
            <a:off x="4884036" y="992211"/>
            <a:ext cx="474234" cy="45593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42"/>
          <p:cNvSpPr/>
          <p:nvPr/>
        </p:nvSpPr>
        <p:spPr>
          <a:xfrm>
            <a:off x="7213904" y="445025"/>
            <a:ext cx="1372214" cy="137221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6" name="Google Shape;956;p42"/>
          <p:cNvGrpSpPr/>
          <p:nvPr/>
        </p:nvGrpSpPr>
        <p:grpSpPr>
          <a:xfrm>
            <a:off x="7686399" y="699433"/>
            <a:ext cx="427238" cy="863428"/>
            <a:chOff x="656025" y="2751350"/>
            <a:chExt cx="311375" cy="629275"/>
          </a:xfrm>
        </p:grpSpPr>
        <p:sp>
          <p:nvSpPr>
            <p:cNvPr id="957" name="Google Shape;957;p42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7" name="Google Shape;967;p42"/>
          <p:cNvSpPr/>
          <p:nvPr/>
        </p:nvSpPr>
        <p:spPr>
          <a:xfrm rot="623763">
            <a:off x="7901599" y="3946841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8" name="Google Shape;968;p42"/>
          <p:cNvGrpSpPr/>
          <p:nvPr/>
        </p:nvGrpSpPr>
        <p:grpSpPr>
          <a:xfrm rot="996599">
            <a:off x="4853412" y="3052763"/>
            <a:ext cx="887300" cy="953679"/>
            <a:chOff x="5455725" y="3107050"/>
            <a:chExt cx="641475" cy="722450"/>
          </a:xfrm>
        </p:grpSpPr>
        <p:sp>
          <p:nvSpPr>
            <p:cNvPr id="969" name="Google Shape;969;p42"/>
            <p:cNvSpPr/>
            <p:nvPr/>
          </p:nvSpPr>
          <p:spPr>
            <a:xfrm>
              <a:off x="5474775" y="3247550"/>
              <a:ext cx="267025" cy="261375"/>
            </a:xfrm>
            <a:custGeom>
              <a:avLst/>
              <a:gdLst/>
              <a:ahLst/>
              <a:cxnLst/>
              <a:rect l="l" t="t" r="r" b="b"/>
              <a:pathLst>
                <a:path w="10681" h="10455" extrusionOk="0">
                  <a:moveTo>
                    <a:pt x="10657" y="10454"/>
                  </a:moveTo>
                  <a:cubicBezTo>
                    <a:pt x="10669" y="10145"/>
                    <a:pt x="10681" y="9966"/>
                    <a:pt x="10681" y="9764"/>
                  </a:cubicBezTo>
                  <a:cubicBezTo>
                    <a:pt x="10609" y="8549"/>
                    <a:pt x="10538" y="7347"/>
                    <a:pt x="10454" y="6120"/>
                  </a:cubicBezTo>
                  <a:cubicBezTo>
                    <a:pt x="10395" y="4882"/>
                    <a:pt x="10335" y="3656"/>
                    <a:pt x="10300" y="2406"/>
                  </a:cubicBezTo>
                  <a:cubicBezTo>
                    <a:pt x="10276" y="2120"/>
                    <a:pt x="10157" y="1941"/>
                    <a:pt x="9919" y="1822"/>
                  </a:cubicBezTo>
                  <a:cubicBezTo>
                    <a:pt x="9788" y="1751"/>
                    <a:pt x="9657" y="1656"/>
                    <a:pt x="9526" y="1584"/>
                  </a:cubicBezTo>
                  <a:cubicBezTo>
                    <a:pt x="8633" y="1108"/>
                    <a:pt x="7716" y="655"/>
                    <a:pt x="6823" y="167"/>
                  </a:cubicBezTo>
                  <a:cubicBezTo>
                    <a:pt x="6525" y="1"/>
                    <a:pt x="6311" y="1"/>
                    <a:pt x="6037" y="227"/>
                  </a:cubicBezTo>
                  <a:cubicBezTo>
                    <a:pt x="4608" y="1358"/>
                    <a:pt x="3072" y="2370"/>
                    <a:pt x="1525" y="3322"/>
                  </a:cubicBezTo>
                  <a:cubicBezTo>
                    <a:pt x="1025" y="3632"/>
                    <a:pt x="548" y="4037"/>
                    <a:pt x="1" y="4454"/>
                  </a:cubicBezTo>
                  <a:cubicBezTo>
                    <a:pt x="215" y="4632"/>
                    <a:pt x="370" y="4763"/>
                    <a:pt x="536" y="4870"/>
                  </a:cubicBezTo>
                  <a:cubicBezTo>
                    <a:pt x="1441" y="5418"/>
                    <a:pt x="2334" y="6001"/>
                    <a:pt x="3251" y="6501"/>
                  </a:cubicBezTo>
                  <a:cubicBezTo>
                    <a:pt x="4537" y="7204"/>
                    <a:pt x="5859" y="7859"/>
                    <a:pt x="7144" y="8549"/>
                  </a:cubicBezTo>
                  <a:cubicBezTo>
                    <a:pt x="8049" y="9037"/>
                    <a:pt x="8954" y="9549"/>
                    <a:pt x="9859" y="10049"/>
                  </a:cubicBezTo>
                  <a:cubicBezTo>
                    <a:pt x="10061" y="10169"/>
                    <a:pt x="10300" y="10276"/>
                    <a:pt x="10657" y="1045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2"/>
            <p:cNvSpPr/>
            <p:nvPr/>
          </p:nvSpPr>
          <p:spPr>
            <a:xfrm>
              <a:off x="5690875" y="3727375"/>
              <a:ext cx="380425" cy="83675"/>
            </a:xfrm>
            <a:custGeom>
              <a:avLst/>
              <a:gdLst/>
              <a:ahLst/>
              <a:cxnLst/>
              <a:rect l="l" t="t" r="r" b="b"/>
              <a:pathLst>
                <a:path w="15217" h="3347" extrusionOk="0">
                  <a:moveTo>
                    <a:pt x="84" y="2572"/>
                  </a:moveTo>
                  <a:cubicBezTo>
                    <a:pt x="882" y="2632"/>
                    <a:pt x="1656" y="2691"/>
                    <a:pt x="2441" y="2739"/>
                  </a:cubicBezTo>
                  <a:cubicBezTo>
                    <a:pt x="4156" y="2858"/>
                    <a:pt x="5858" y="2977"/>
                    <a:pt x="7573" y="3060"/>
                  </a:cubicBezTo>
                  <a:cubicBezTo>
                    <a:pt x="8990" y="3132"/>
                    <a:pt x="10419" y="3168"/>
                    <a:pt x="11824" y="3227"/>
                  </a:cubicBezTo>
                  <a:cubicBezTo>
                    <a:pt x="12502" y="3251"/>
                    <a:pt x="13181" y="3310"/>
                    <a:pt x="13848" y="3334"/>
                  </a:cubicBezTo>
                  <a:cubicBezTo>
                    <a:pt x="14300" y="3346"/>
                    <a:pt x="14729" y="3334"/>
                    <a:pt x="15217" y="3334"/>
                  </a:cubicBezTo>
                  <a:cubicBezTo>
                    <a:pt x="15181" y="2870"/>
                    <a:pt x="14883" y="2620"/>
                    <a:pt x="14621" y="2417"/>
                  </a:cubicBezTo>
                  <a:cubicBezTo>
                    <a:pt x="14002" y="1941"/>
                    <a:pt x="13348" y="1501"/>
                    <a:pt x="12645" y="1132"/>
                  </a:cubicBezTo>
                  <a:cubicBezTo>
                    <a:pt x="12264" y="917"/>
                    <a:pt x="11800" y="834"/>
                    <a:pt x="11347" y="751"/>
                  </a:cubicBezTo>
                  <a:cubicBezTo>
                    <a:pt x="9883" y="548"/>
                    <a:pt x="8406" y="370"/>
                    <a:pt x="6930" y="179"/>
                  </a:cubicBezTo>
                  <a:cubicBezTo>
                    <a:pt x="5573" y="0"/>
                    <a:pt x="4227" y="24"/>
                    <a:pt x="2894" y="370"/>
                  </a:cubicBezTo>
                  <a:cubicBezTo>
                    <a:pt x="2370" y="501"/>
                    <a:pt x="1822" y="715"/>
                    <a:pt x="1322" y="953"/>
                  </a:cubicBezTo>
                  <a:cubicBezTo>
                    <a:pt x="691" y="1251"/>
                    <a:pt x="346" y="1810"/>
                    <a:pt x="1" y="2382"/>
                  </a:cubicBezTo>
                  <a:cubicBezTo>
                    <a:pt x="24" y="2441"/>
                    <a:pt x="60" y="2501"/>
                    <a:pt x="84" y="25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2"/>
            <p:cNvSpPr/>
            <p:nvPr/>
          </p:nvSpPr>
          <p:spPr>
            <a:xfrm>
              <a:off x="5641475" y="3122825"/>
              <a:ext cx="148550" cy="161950"/>
            </a:xfrm>
            <a:custGeom>
              <a:avLst/>
              <a:gdLst/>
              <a:ahLst/>
              <a:cxnLst/>
              <a:rect l="l" t="t" r="r" b="b"/>
              <a:pathLst>
                <a:path w="5942" h="6478" extrusionOk="0">
                  <a:moveTo>
                    <a:pt x="0" y="4513"/>
                  </a:moveTo>
                  <a:cubicBezTo>
                    <a:pt x="1072" y="5394"/>
                    <a:pt x="2334" y="5847"/>
                    <a:pt x="3477" y="6478"/>
                  </a:cubicBezTo>
                  <a:cubicBezTo>
                    <a:pt x="4120" y="5990"/>
                    <a:pt x="4370" y="5287"/>
                    <a:pt x="4715" y="4668"/>
                  </a:cubicBezTo>
                  <a:cubicBezTo>
                    <a:pt x="5025" y="4085"/>
                    <a:pt x="5263" y="3466"/>
                    <a:pt x="5548" y="2846"/>
                  </a:cubicBezTo>
                  <a:cubicBezTo>
                    <a:pt x="5632" y="2668"/>
                    <a:pt x="5715" y="2477"/>
                    <a:pt x="5787" y="2299"/>
                  </a:cubicBezTo>
                  <a:cubicBezTo>
                    <a:pt x="5941" y="1870"/>
                    <a:pt x="5834" y="1513"/>
                    <a:pt x="5477" y="1215"/>
                  </a:cubicBezTo>
                  <a:cubicBezTo>
                    <a:pt x="4846" y="703"/>
                    <a:pt x="4144" y="346"/>
                    <a:pt x="3393" y="144"/>
                  </a:cubicBezTo>
                  <a:cubicBezTo>
                    <a:pt x="2881" y="1"/>
                    <a:pt x="2524" y="299"/>
                    <a:pt x="2239" y="680"/>
                  </a:cubicBezTo>
                  <a:cubicBezTo>
                    <a:pt x="2000" y="1001"/>
                    <a:pt x="1786" y="1346"/>
                    <a:pt x="1572" y="1692"/>
                  </a:cubicBezTo>
                  <a:cubicBezTo>
                    <a:pt x="1084" y="2525"/>
                    <a:pt x="607" y="3358"/>
                    <a:pt x="119" y="4192"/>
                  </a:cubicBezTo>
                  <a:cubicBezTo>
                    <a:pt x="72" y="4275"/>
                    <a:pt x="60" y="4370"/>
                    <a:pt x="0" y="451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2"/>
            <p:cNvSpPr/>
            <p:nvPr/>
          </p:nvSpPr>
          <p:spPr>
            <a:xfrm>
              <a:off x="5779275" y="3208850"/>
              <a:ext cx="106600" cy="511700"/>
            </a:xfrm>
            <a:custGeom>
              <a:avLst/>
              <a:gdLst/>
              <a:ahLst/>
              <a:cxnLst/>
              <a:rect l="l" t="t" r="r" b="b"/>
              <a:pathLst>
                <a:path w="4264" h="20468" extrusionOk="0">
                  <a:moveTo>
                    <a:pt x="298" y="1"/>
                  </a:moveTo>
                  <a:cubicBezTo>
                    <a:pt x="167" y="394"/>
                    <a:pt x="84" y="632"/>
                    <a:pt x="1" y="834"/>
                  </a:cubicBezTo>
                  <a:cubicBezTo>
                    <a:pt x="60" y="929"/>
                    <a:pt x="96" y="989"/>
                    <a:pt x="120" y="1001"/>
                  </a:cubicBezTo>
                  <a:cubicBezTo>
                    <a:pt x="1322" y="1489"/>
                    <a:pt x="2061" y="2465"/>
                    <a:pt x="2584" y="3596"/>
                  </a:cubicBezTo>
                  <a:cubicBezTo>
                    <a:pt x="2787" y="4037"/>
                    <a:pt x="2906" y="4525"/>
                    <a:pt x="2965" y="5025"/>
                  </a:cubicBezTo>
                  <a:cubicBezTo>
                    <a:pt x="3192" y="6537"/>
                    <a:pt x="3251" y="8073"/>
                    <a:pt x="3204" y="9609"/>
                  </a:cubicBezTo>
                  <a:cubicBezTo>
                    <a:pt x="3108" y="12145"/>
                    <a:pt x="3132" y="14693"/>
                    <a:pt x="3108" y="17253"/>
                  </a:cubicBezTo>
                  <a:cubicBezTo>
                    <a:pt x="3108" y="18086"/>
                    <a:pt x="3132" y="18920"/>
                    <a:pt x="3180" y="19753"/>
                  </a:cubicBezTo>
                  <a:cubicBezTo>
                    <a:pt x="3204" y="20420"/>
                    <a:pt x="3299" y="20468"/>
                    <a:pt x="4108" y="20396"/>
                  </a:cubicBezTo>
                  <a:cubicBezTo>
                    <a:pt x="4144" y="19706"/>
                    <a:pt x="4168" y="19027"/>
                    <a:pt x="4168" y="18324"/>
                  </a:cubicBezTo>
                  <a:cubicBezTo>
                    <a:pt x="4192" y="16062"/>
                    <a:pt x="4156" y="13812"/>
                    <a:pt x="4168" y="11550"/>
                  </a:cubicBezTo>
                  <a:cubicBezTo>
                    <a:pt x="4192" y="9800"/>
                    <a:pt x="4227" y="8038"/>
                    <a:pt x="4251" y="6287"/>
                  </a:cubicBezTo>
                  <a:cubicBezTo>
                    <a:pt x="4263" y="5132"/>
                    <a:pt x="3989" y="4049"/>
                    <a:pt x="3620" y="2977"/>
                  </a:cubicBezTo>
                  <a:cubicBezTo>
                    <a:pt x="3299" y="2072"/>
                    <a:pt x="2608" y="1441"/>
                    <a:pt x="1834" y="906"/>
                  </a:cubicBezTo>
                  <a:cubicBezTo>
                    <a:pt x="1406" y="584"/>
                    <a:pt x="894" y="33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5534900" y="3418100"/>
              <a:ext cx="123250" cy="92900"/>
            </a:xfrm>
            <a:custGeom>
              <a:avLst/>
              <a:gdLst/>
              <a:ahLst/>
              <a:cxnLst/>
              <a:rect l="l" t="t" r="r" b="b"/>
              <a:pathLst>
                <a:path w="4930" h="3716" extrusionOk="0">
                  <a:moveTo>
                    <a:pt x="453" y="1"/>
                  </a:moveTo>
                  <a:cubicBezTo>
                    <a:pt x="1" y="941"/>
                    <a:pt x="453" y="2442"/>
                    <a:pt x="1358" y="2918"/>
                  </a:cubicBezTo>
                  <a:cubicBezTo>
                    <a:pt x="2430" y="3477"/>
                    <a:pt x="3870" y="3716"/>
                    <a:pt x="4930" y="2370"/>
                  </a:cubicBezTo>
                  <a:cubicBezTo>
                    <a:pt x="3442" y="1561"/>
                    <a:pt x="1953" y="787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2"/>
            <p:cNvSpPr/>
            <p:nvPr/>
          </p:nvSpPr>
          <p:spPr>
            <a:xfrm>
              <a:off x="5969775" y="3707125"/>
              <a:ext cx="44075" cy="31575"/>
            </a:xfrm>
            <a:custGeom>
              <a:avLst/>
              <a:gdLst/>
              <a:ahLst/>
              <a:cxnLst/>
              <a:rect l="l" t="t" r="r" b="b"/>
              <a:pathLst>
                <a:path w="1763" h="1263" extrusionOk="0">
                  <a:moveTo>
                    <a:pt x="1" y="1001"/>
                  </a:moveTo>
                  <a:cubicBezTo>
                    <a:pt x="441" y="1060"/>
                    <a:pt x="703" y="1084"/>
                    <a:pt x="953" y="1144"/>
                  </a:cubicBezTo>
                  <a:cubicBezTo>
                    <a:pt x="1513" y="1263"/>
                    <a:pt x="1537" y="1251"/>
                    <a:pt x="1703" y="703"/>
                  </a:cubicBezTo>
                  <a:cubicBezTo>
                    <a:pt x="1727" y="596"/>
                    <a:pt x="1751" y="489"/>
                    <a:pt x="1763" y="394"/>
                  </a:cubicBezTo>
                  <a:cubicBezTo>
                    <a:pt x="1453" y="72"/>
                    <a:pt x="1049" y="72"/>
                    <a:pt x="691" y="13"/>
                  </a:cubicBezTo>
                  <a:cubicBezTo>
                    <a:pt x="584" y="1"/>
                    <a:pt x="417" y="96"/>
                    <a:pt x="358" y="179"/>
                  </a:cubicBezTo>
                  <a:cubicBezTo>
                    <a:pt x="227" y="418"/>
                    <a:pt x="144" y="691"/>
                    <a:pt x="1" y="10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2"/>
            <p:cNvSpPr/>
            <p:nvPr/>
          </p:nvSpPr>
          <p:spPr>
            <a:xfrm>
              <a:off x="5455725" y="3107050"/>
              <a:ext cx="641475" cy="722450"/>
            </a:xfrm>
            <a:custGeom>
              <a:avLst/>
              <a:gdLst/>
              <a:ahLst/>
              <a:cxnLst/>
              <a:rect l="l" t="t" r="r" b="b"/>
              <a:pathLst>
                <a:path w="25659" h="28898" extrusionOk="0">
                  <a:moveTo>
                    <a:pt x="25361" y="27588"/>
                  </a:moveTo>
                  <a:cubicBezTo>
                    <a:pt x="24849" y="26933"/>
                    <a:pt x="24218" y="26385"/>
                    <a:pt x="23337" y="25849"/>
                  </a:cubicBezTo>
                  <a:cubicBezTo>
                    <a:pt x="22670" y="25433"/>
                    <a:pt x="22670" y="25433"/>
                    <a:pt x="22944" y="24706"/>
                  </a:cubicBezTo>
                  <a:cubicBezTo>
                    <a:pt x="22968" y="24671"/>
                    <a:pt x="22980" y="24647"/>
                    <a:pt x="22980" y="24611"/>
                  </a:cubicBezTo>
                  <a:cubicBezTo>
                    <a:pt x="22992" y="24587"/>
                    <a:pt x="23004" y="24552"/>
                    <a:pt x="23027" y="24504"/>
                  </a:cubicBezTo>
                  <a:cubicBezTo>
                    <a:pt x="23123" y="24242"/>
                    <a:pt x="23182" y="24075"/>
                    <a:pt x="23123" y="23944"/>
                  </a:cubicBezTo>
                  <a:cubicBezTo>
                    <a:pt x="23063" y="23790"/>
                    <a:pt x="22908" y="23730"/>
                    <a:pt x="22646" y="23647"/>
                  </a:cubicBezTo>
                  <a:cubicBezTo>
                    <a:pt x="22253" y="23492"/>
                    <a:pt x="21849" y="23361"/>
                    <a:pt x="21432" y="23230"/>
                  </a:cubicBezTo>
                  <a:cubicBezTo>
                    <a:pt x="21325" y="23194"/>
                    <a:pt x="21241" y="23182"/>
                    <a:pt x="21146" y="23182"/>
                  </a:cubicBezTo>
                  <a:cubicBezTo>
                    <a:pt x="20956" y="23182"/>
                    <a:pt x="20670" y="23266"/>
                    <a:pt x="20468" y="23647"/>
                  </a:cubicBezTo>
                  <a:cubicBezTo>
                    <a:pt x="20432" y="23706"/>
                    <a:pt x="20384" y="23778"/>
                    <a:pt x="20360" y="23837"/>
                  </a:cubicBezTo>
                  <a:cubicBezTo>
                    <a:pt x="20229" y="24099"/>
                    <a:pt x="20087" y="24349"/>
                    <a:pt x="19932" y="24563"/>
                  </a:cubicBezTo>
                  <a:cubicBezTo>
                    <a:pt x="19872" y="24659"/>
                    <a:pt x="19717" y="24754"/>
                    <a:pt x="19646" y="24754"/>
                  </a:cubicBezTo>
                  <a:lnTo>
                    <a:pt x="19646" y="24754"/>
                  </a:lnTo>
                  <a:cubicBezTo>
                    <a:pt x="19182" y="24694"/>
                    <a:pt x="18705" y="24599"/>
                    <a:pt x="18217" y="24516"/>
                  </a:cubicBezTo>
                  <a:cubicBezTo>
                    <a:pt x="18062" y="24480"/>
                    <a:pt x="17931" y="24456"/>
                    <a:pt x="17789" y="24421"/>
                  </a:cubicBezTo>
                  <a:cubicBezTo>
                    <a:pt x="17789" y="24242"/>
                    <a:pt x="17765" y="24063"/>
                    <a:pt x="17765" y="23897"/>
                  </a:cubicBezTo>
                  <a:cubicBezTo>
                    <a:pt x="17753" y="23456"/>
                    <a:pt x="17741" y="22992"/>
                    <a:pt x="17741" y="22527"/>
                  </a:cubicBezTo>
                  <a:cubicBezTo>
                    <a:pt x="17741" y="22063"/>
                    <a:pt x="17741" y="21587"/>
                    <a:pt x="17729" y="21134"/>
                  </a:cubicBezTo>
                  <a:cubicBezTo>
                    <a:pt x="17705" y="19646"/>
                    <a:pt x="17693" y="18110"/>
                    <a:pt x="17705" y="16586"/>
                  </a:cubicBezTo>
                  <a:cubicBezTo>
                    <a:pt x="17729" y="14503"/>
                    <a:pt x="17765" y="12657"/>
                    <a:pt x="17848" y="10919"/>
                  </a:cubicBezTo>
                  <a:cubicBezTo>
                    <a:pt x="17908" y="9609"/>
                    <a:pt x="17670" y="8276"/>
                    <a:pt x="17134" y="6823"/>
                  </a:cubicBezTo>
                  <a:cubicBezTo>
                    <a:pt x="16848" y="6049"/>
                    <a:pt x="16372" y="5430"/>
                    <a:pt x="15765" y="5001"/>
                  </a:cubicBezTo>
                  <a:cubicBezTo>
                    <a:pt x="15312" y="4668"/>
                    <a:pt x="14848" y="4359"/>
                    <a:pt x="14395" y="4025"/>
                  </a:cubicBezTo>
                  <a:lnTo>
                    <a:pt x="13717" y="3549"/>
                  </a:lnTo>
                  <a:cubicBezTo>
                    <a:pt x="13717" y="3525"/>
                    <a:pt x="13740" y="3489"/>
                    <a:pt x="13752" y="3466"/>
                  </a:cubicBezTo>
                  <a:cubicBezTo>
                    <a:pt x="14229" y="2156"/>
                    <a:pt x="13812" y="1572"/>
                    <a:pt x="12764" y="846"/>
                  </a:cubicBezTo>
                  <a:cubicBezTo>
                    <a:pt x="12276" y="501"/>
                    <a:pt x="11693" y="299"/>
                    <a:pt x="11193" y="132"/>
                  </a:cubicBezTo>
                  <a:cubicBezTo>
                    <a:pt x="10919" y="37"/>
                    <a:pt x="10704" y="1"/>
                    <a:pt x="10490" y="1"/>
                  </a:cubicBezTo>
                  <a:cubicBezTo>
                    <a:pt x="9966" y="1"/>
                    <a:pt x="9585" y="251"/>
                    <a:pt x="9216" y="834"/>
                  </a:cubicBezTo>
                  <a:cubicBezTo>
                    <a:pt x="8478" y="1989"/>
                    <a:pt x="7740" y="3227"/>
                    <a:pt x="7025" y="4490"/>
                  </a:cubicBezTo>
                  <a:cubicBezTo>
                    <a:pt x="6775" y="4954"/>
                    <a:pt x="6454" y="5299"/>
                    <a:pt x="6097" y="5549"/>
                  </a:cubicBezTo>
                  <a:cubicBezTo>
                    <a:pt x="5180" y="6204"/>
                    <a:pt x="4227" y="6847"/>
                    <a:pt x="3299" y="7466"/>
                  </a:cubicBezTo>
                  <a:lnTo>
                    <a:pt x="2870" y="7764"/>
                  </a:lnTo>
                  <a:cubicBezTo>
                    <a:pt x="2013" y="8347"/>
                    <a:pt x="1156" y="8919"/>
                    <a:pt x="525" y="9347"/>
                  </a:cubicBezTo>
                  <a:cubicBezTo>
                    <a:pt x="286" y="9514"/>
                    <a:pt x="144" y="9704"/>
                    <a:pt x="84" y="10026"/>
                  </a:cubicBezTo>
                  <a:cubicBezTo>
                    <a:pt x="1" y="10443"/>
                    <a:pt x="132" y="10705"/>
                    <a:pt x="525" y="10895"/>
                  </a:cubicBezTo>
                  <a:lnTo>
                    <a:pt x="2037" y="11657"/>
                  </a:lnTo>
                  <a:cubicBezTo>
                    <a:pt x="2096" y="11681"/>
                    <a:pt x="2156" y="11717"/>
                    <a:pt x="2215" y="11752"/>
                  </a:cubicBezTo>
                  <a:cubicBezTo>
                    <a:pt x="2322" y="11812"/>
                    <a:pt x="2406" y="11871"/>
                    <a:pt x="2525" y="11919"/>
                  </a:cubicBezTo>
                  <a:cubicBezTo>
                    <a:pt x="2811" y="12038"/>
                    <a:pt x="2906" y="12217"/>
                    <a:pt x="2822" y="12574"/>
                  </a:cubicBezTo>
                  <a:cubicBezTo>
                    <a:pt x="2632" y="13526"/>
                    <a:pt x="2822" y="14467"/>
                    <a:pt x="3394" y="15324"/>
                  </a:cubicBezTo>
                  <a:cubicBezTo>
                    <a:pt x="3775" y="15919"/>
                    <a:pt x="4299" y="16300"/>
                    <a:pt x="4942" y="16431"/>
                  </a:cubicBezTo>
                  <a:lnTo>
                    <a:pt x="4966" y="16431"/>
                  </a:lnTo>
                  <a:cubicBezTo>
                    <a:pt x="5025" y="16443"/>
                    <a:pt x="5073" y="16443"/>
                    <a:pt x="5120" y="16455"/>
                  </a:cubicBezTo>
                  <a:cubicBezTo>
                    <a:pt x="5501" y="16598"/>
                    <a:pt x="5882" y="16670"/>
                    <a:pt x="6240" y="16670"/>
                  </a:cubicBezTo>
                  <a:cubicBezTo>
                    <a:pt x="7097" y="16670"/>
                    <a:pt x="7906" y="16265"/>
                    <a:pt x="8633" y="15479"/>
                  </a:cubicBezTo>
                  <a:cubicBezTo>
                    <a:pt x="8657" y="15443"/>
                    <a:pt x="8692" y="15431"/>
                    <a:pt x="8716" y="15408"/>
                  </a:cubicBezTo>
                  <a:lnTo>
                    <a:pt x="8740" y="15384"/>
                  </a:lnTo>
                  <a:cubicBezTo>
                    <a:pt x="9216" y="15527"/>
                    <a:pt x="9609" y="15777"/>
                    <a:pt x="10050" y="16062"/>
                  </a:cubicBezTo>
                  <a:cubicBezTo>
                    <a:pt x="10192" y="16146"/>
                    <a:pt x="10347" y="16253"/>
                    <a:pt x="10502" y="16336"/>
                  </a:cubicBezTo>
                  <a:cubicBezTo>
                    <a:pt x="10800" y="16515"/>
                    <a:pt x="11133" y="16658"/>
                    <a:pt x="11443" y="16777"/>
                  </a:cubicBezTo>
                  <a:cubicBezTo>
                    <a:pt x="11514" y="16801"/>
                    <a:pt x="11609" y="16824"/>
                    <a:pt x="11681" y="16872"/>
                  </a:cubicBezTo>
                  <a:cubicBezTo>
                    <a:pt x="11728" y="16896"/>
                    <a:pt x="11752" y="16908"/>
                    <a:pt x="11800" y="16908"/>
                  </a:cubicBezTo>
                  <a:cubicBezTo>
                    <a:pt x="11847" y="16908"/>
                    <a:pt x="11871" y="16908"/>
                    <a:pt x="11931" y="16896"/>
                  </a:cubicBezTo>
                  <a:cubicBezTo>
                    <a:pt x="11966" y="16896"/>
                    <a:pt x="12014" y="16872"/>
                    <a:pt x="12050" y="16872"/>
                  </a:cubicBezTo>
                  <a:lnTo>
                    <a:pt x="12193" y="16860"/>
                  </a:lnTo>
                  <a:lnTo>
                    <a:pt x="12193" y="16729"/>
                  </a:lnTo>
                  <a:lnTo>
                    <a:pt x="12193" y="16539"/>
                  </a:lnTo>
                  <a:cubicBezTo>
                    <a:pt x="12193" y="16384"/>
                    <a:pt x="12205" y="16253"/>
                    <a:pt x="12169" y="16098"/>
                  </a:cubicBezTo>
                  <a:cubicBezTo>
                    <a:pt x="11955" y="14705"/>
                    <a:pt x="11907" y="13276"/>
                    <a:pt x="11859" y="11895"/>
                  </a:cubicBezTo>
                  <a:cubicBezTo>
                    <a:pt x="11847" y="11312"/>
                    <a:pt x="11812" y="10705"/>
                    <a:pt x="11788" y="10121"/>
                  </a:cubicBezTo>
                  <a:cubicBezTo>
                    <a:pt x="11776" y="9954"/>
                    <a:pt x="11776" y="9776"/>
                    <a:pt x="11776" y="9609"/>
                  </a:cubicBezTo>
                  <a:cubicBezTo>
                    <a:pt x="11752" y="9192"/>
                    <a:pt x="11740" y="8776"/>
                    <a:pt x="11681" y="8347"/>
                  </a:cubicBezTo>
                  <a:cubicBezTo>
                    <a:pt x="11550" y="7395"/>
                    <a:pt x="12026" y="6728"/>
                    <a:pt x="12526" y="6014"/>
                  </a:cubicBezTo>
                  <a:cubicBezTo>
                    <a:pt x="12586" y="5918"/>
                    <a:pt x="12645" y="5847"/>
                    <a:pt x="12705" y="5763"/>
                  </a:cubicBezTo>
                  <a:cubicBezTo>
                    <a:pt x="14014" y="6133"/>
                    <a:pt x="14836" y="7014"/>
                    <a:pt x="15145" y="8407"/>
                  </a:cubicBezTo>
                  <a:cubicBezTo>
                    <a:pt x="15407" y="9550"/>
                    <a:pt x="15538" y="10716"/>
                    <a:pt x="15550" y="11859"/>
                  </a:cubicBezTo>
                  <a:cubicBezTo>
                    <a:pt x="15562" y="14134"/>
                    <a:pt x="15538" y="16443"/>
                    <a:pt x="15526" y="18682"/>
                  </a:cubicBezTo>
                  <a:cubicBezTo>
                    <a:pt x="15503" y="19718"/>
                    <a:pt x="15491" y="20765"/>
                    <a:pt x="15491" y="21813"/>
                  </a:cubicBezTo>
                  <a:cubicBezTo>
                    <a:pt x="15491" y="22087"/>
                    <a:pt x="15491" y="22373"/>
                    <a:pt x="15503" y="22623"/>
                  </a:cubicBezTo>
                  <a:cubicBezTo>
                    <a:pt x="15526" y="22873"/>
                    <a:pt x="15526" y="23123"/>
                    <a:pt x="15526" y="23361"/>
                  </a:cubicBezTo>
                  <a:cubicBezTo>
                    <a:pt x="15526" y="23587"/>
                    <a:pt x="15503" y="23813"/>
                    <a:pt x="15479" y="24063"/>
                  </a:cubicBezTo>
                  <a:cubicBezTo>
                    <a:pt x="15479" y="24135"/>
                    <a:pt x="15467" y="24230"/>
                    <a:pt x="15467" y="24301"/>
                  </a:cubicBezTo>
                  <a:cubicBezTo>
                    <a:pt x="15407" y="24301"/>
                    <a:pt x="15324" y="24313"/>
                    <a:pt x="15264" y="24313"/>
                  </a:cubicBezTo>
                  <a:cubicBezTo>
                    <a:pt x="15074" y="24337"/>
                    <a:pt x="14895" y="24349"/>
                    <a:pt x="14729" y="24349"/>
                  </a:cubicBezTo>
                  <a:lnTo>
                    <a:pt x="14645" y="24349"/>
                  </a:lnTo>
                  <a:lnTo>
                    <a:pt x="14395" y="24349"/>
                  </a:lnTo>
                  <a:cubicBezTo>
                    <a:pt x="13121" y="24349"/>
                    <a:pt x="11871" y="24647"/>
                    <a:pt x="10585" y="25242"/>
                  </a:cubicBezTo>
                  <a:cubicBezTo>
                    <a:pt x="10252" y="25385"/>
                    <a:pt x="9990" y="25659"/>
                    <a:pt x="9716" y="25909"/>
                  </a:cubicBezTo>
                  <a:lnTo>
                    <a:pt x="9704" y="25921"/>
                  </a:lnTo>
                  <a:cubicBezTo>
                    <a:pt x="9549" y="26064"/>
                    <a:pt x="9430" y="26218"/>
                    <a:pt x="9311" y="26373"/>
                  </a:cubicBezTo>
                  <a:cubicBezTo>
                    <a:pt x="9228" y="26492"/>
                    <a:pt x="9133" y="26599"/>
                    <a:pt x="9049" y="26695"/>
                  </a:cubicBezTo>
                  <a:cubicBezTo>
                    <a:pt x="8823" y="26933"/>
                    <a:pt x="8752" y="27219"/>
                    <a:pt x="8799" y="27576"/>
                  </a:cubicBezTo>
                  <a:cubicBezTo>
                    <a:pt x="8859" y="28028"/>
                    <a:pt x="9133" y="28123"/>
                    <a:pt x="9371" y="28123"/>
                  </a:cubicBezTo>
                  <a:cubicBezTo>
                    <a:pt x="9776" y="28147"/>
                    <a:pt x="10181" y="28159"/>
                    <a:pt x="10597" y="28171"/>
                  </a:cubicBezTo>
                  <a:lnTo>
                    <a:pt x="11204" y="28207"/>
                  </a:lnTo>
                  <a:cubicBezTo>
                    <a:pt x="12347" y="28266"/>
                    <a:pt x="13514" y="28326"/>
                    <a:pt x="14657" y="28385"/>
                  </a:cubicBezTo>
                  <a:cubicBezTo>
                    <a:pt x="15014" y="28397"/>
                    <a:pt x="15372" y="28421"/>
                    <a:pt x="15729" y="28457"/>
                  </a:cubicBezTo>
                  <a:cubicBezTo>
                    <a:pt x="16193" y="28481"/>
                    <a:pt x="16681" y="28528"/>
                    <a:pt x="17158" y="28540"/>
                  </a:cubicBezTo>
                  <a:cubicBezTo>
                    <a:pt x="17908" y="28576"/>
                    <a:pt x="18658" y="28600"/>
                    <a:pt x="19396" y="28635"/>
                  </a:cubicBezTo>
                  <a:cubicBezTo>
                    <a:pt x="20110" y="28659"/>
                    <a:pt x="20837" y="28695"/>
                    <a:pt x="21551" y="28719"/>
                  </a:cubicBezTo>
                  <a:cubicBezTo>
                    <a:pt x="22111" y="28754"/>
                    <a:pt x="22694" y="28778"/>
                    <a:pt x="23265" y="28826"/>
                  </a:cubicBezTo>
                  <a:cubicBezTo>
                    <a:pt x="23635" y="28862"/>
                    <a:pt x="24004" y="28873"/>
                    <a:pt x="24397" y="28897"/>
                  </a:cubicBezTo>
                  <a:lnTo>
                    <a:pt x="24587" y="28897"/>
                  </a:lnTo>
                  <a:cubicBezTo>
                    <a:pt x="24718" y="28897"/>
                    <a:pt x="24849" y="28885"/>
                    <a:pt x="24956" y="28873"/>
                  </a:cubicBezTo>
                  <a:cubicBezTo>
                    <a:pt x="25313" y="28814"/>
                    <a:pt x="25540" y="28659"/>
                    <a:pt x="25623" y="28457"/>
                  </a:cubicBezTo>
                  <a:cubicBezTo>
                    <a:pt x="25659" y="28147"/>
                    <a:pt x="25587" y="27885"/>
                    <a:pt x="25361" y="27588"/>
                  </a:cubicBezTo>
                  <a:close/>
                  <a:moveTo>
                    <a:pt x="23265" y="27981"/>
                  </a:moveTo>
                  <a:cubicBezTo>
                    <a:pt x="22920" y="27969"/>
                    <a:pt x="22563" y="27945"/>
                    <a:pt x="22230" y="27921"/>
                  </a:cubicBezTo>
                  <a:cubicBezTo>
                    <a:pt x="21908" y="27909"/>
                    <a:pt x="21575" y="27873"/>
                    <a:pt x="21230" y="27861"/>
                  </a:cubicBezTo>
                  <a:cubicBezTo>
                    <a:pt x="20682" y="27850"/>
                    <a:pt x="20134" y="27814"/>
                    <a:pt x="19563" y="27802"/>
                  </a:cubicBezTo>
                  <a:cubicBezTo>
                    <a:pt x="18717" y="27766"/>
                    <a:pt x="17836" y="27742"/>
                    <a:pt x="16979" y="27695"/>
                  </a:cubicBezTo>
                  <a:cubicBezTo>
                    <a:pt x="15657" y="27623"/>
                    <a:pt x="14312" y="27528"/>
                    <a:pt x="13014" y="27457"/>
                  </a:cubicBezTo>
                  <a:lnTo>
                    <a:pt x="11859" y="27385"/>
                  </a:lnTo>
                  <a:cubicBezTo>
                    <a:pt x="11288" y="27349"/>
                    <a:pt x="10740" y="27314"/>
                    <a:pt x="10181" y="27266"/>
                  </a:cubicBezTo>
                  <a:lnTo>
                    <a:pt x="9597" y="27219"/>
                  </a:lnTo>
                  <a:lnTo>
                    <a:pt x="9585" y="27195"/>
                  </a:lnTo>
                  <a:cubicBezTo>
                    <a:pt x="9919" y="26623"/>
                    <a:pt x="10252" y="26147"/>
                    <a:pt x="10800" y="25885"/>
                  </a:cubicBezTo>
                  <a:cubicBezTo>
                    <a:pt x="11288" y="25647"/>
                    <a:pt x="11835" y="25444"/>
                    <a:pt x="12347" y="25302"/>
                  </a:cubicBezTo>
                  <a:cubicBezTo>
                    <a:pt x="13109" y="25111"/>
                    <a:pt x="13919" y="25004"/>
                    <a:pt x="14753" y="25004"/>
                  </a:cubicBezTo>
                  <a:cubicBezTo>
                    <a:pt x="15253" y="25004"/>
                    <a:pt x="15776" y="25028"/>
                    <a:pt x="16324" y="25111"/>
                  </a:cubicBezTo>
                  <a:cubicBezTo>
                    <a:pt x="16836" y="25171"/>
                    <a:pt x="17336" y="25242"/>
                    <a:pt x="17836" y="25302"/>
                  </a:cubicBezTo>
                  <a:cubicBezTo>
                    <a:pt x="18801" y="25421"/>
                    <a:pt x="19777" y="25540"/>
                    <a:pt x="20741" y="25683"/>
                  </a:cubicBezTo>
                  <a:cubicBezTo>
                    <a:pt x="21110" y="25742"/>
                    <a:pt x="21611" y="25837"/>
                    <a:pt x="21980" y="26040"/>
                  </a:cubicBezTo>
                  <a:cubicBezTo>
                    <a:pt x="22587" y="26373"/>
                    <a:pt x="23230" y="26802"/>
                    <a:pt x="23944" y="27338"/>
                  </a:cubicBezTo>
                  <a:cubicBezTo>
                    <a:pt x="24158" y="27504"/>
                    <a:pt x="24373" y="27683"/>
                    <a:pt x="24456" y="27981"/>
                  </a:cubicBezTo>
                  <a:lnTo>
                    <a:pt x="24170" y="27981"/>
                  </a:lnTo>
                  <a:lnTo>
                    <a:pt x="23754" y="27981"/>
                  </a:lnTo>
                  <a:cubicBezTo>
                    <a:pt x="23587" y="27992"/>
                    <a:pt x="23420" y="27992"/>
                    <a:pt x="23265" y="27981"/>
                  </a:cubicBezTo>
                  <a:close/>
                  <a:moveTo>
                    <a:pt x="4049" y="11990"/>
                  </a:moveTo>
                  <a:cubicBezTo>
                    <a:pt x="3346" y="11609"/>
                    <a:pt x="2644" y="11181"/>
                    <a:pt x="1965" y="10764"/>
                  </a:cubicBezTo>
                  <a:cubicBezTo>
                    <a:pt x="1751" y="10621"/>
                    <a:pt x="1537" y="10490"/>
                    <a:pt x="1322" y="10371"/>
                  </a:cubicBezTo>
                  <a:cubicBezTo>
                    <a:pt x="1215" y="10312"/>
                    <a:pt x="1132" y="10240"/>
                    <a:pt x="1013" y="10133"/>
                  </a:cubicBezTo>
                  <a:cubicBezTo>
                    <a:pt x="1001" y="10121"/>
                    <a:pt x="965" y="10109"/>
                    <a:pt x="953" y="10085"/>
                  </a:cubicBezTo>
                  <a:cubicBezTo>
                    <a:pt x="1084" y="9990"/>
                    <a:pt x="1203" y="9895"/>
                    <a:pt x="1322" y="9812"/>
                  </a:cubicBezTo>
                  <a:cubicBezTo>
                    <a:pt x="1668" y="9538"/>
                    <a:pt x="1977" y="9300"/>
                    <a:pt x="2322" y="9097"/>
                  </a:cubicBezTo>
                  <a:cubicBezTo>
                    <a:pt x="3596" y="8300"/>
                    <a:pt x="5263" y="7228"/>
                    <a:pt x="6847" y="5978"/>
                  </a:cubicBezTo>
                  <a:cubicBezTo>
                    <a:pt x="6966" y="5894"/>
                    <a:pt x="7073" y="5847"/>
                    <a:pt x="7168" y="5847"/>
                  </a:cubicBezTo>
                  <a:cubicBezTo>
                    <a:pt x="7263" y="5847"/>
                    <a:pt x="7347" y="5883"/>
                    <a:pt x="7490" y="5954"/>
                  </a:cubicBezTo>
                  <a:cubicBezTo>
                    <a:pt x="8097" y="6275"/>
                    <a:pt x="8716" y="6609"/>
                    <a:pt x="9311" y="6918"/>
                  </a:cubicBezTo>
                  <a:cubicBezTo>
                    <a:pt x="9597" y="7073"/>
                    <a:pt x="9895" y="7216"/>
                    <a:pt x="10181" y="7371"/>
                  </a:cubicBezTo>
                  <a:cubicBezTo>
                    <a:pt x="10240" y="7395"/>
                    <a:pt x="10300" y="7442"/>
                    <a:pt x="10359" y="7466"/>
                  </a:cubicBezTo>
                  <a:cubicBezTo>
                    <a:pt x="10431" y="7514"/>
                    <a:pt x="10502" y="7561"/>
                    <a:pt x="10597" y="7609"/>
                  </a:cubicBezTo>
                  <a:cubicBezTo>
                    <a:pt x="10788" y="7704"/>
                    <a:pt x="10883" y="7823"/>
                    <a:pt x="10895" y="8061"/>
                  </a:cubicBezTo>
                  <a:cubicBezTo>
                    <a:pt x="10943" y="9252"/>
                    <a:pt x="11002" y="10502"/>
                    <a:pt x="11062" y="11788"/>
                  </a:cubicBezTo>
                  <a:cubicBezTo>
                    <a:pt x="11085" y="12455"/>
                    <a:pt x="11133" y="13122"/>
                    <a:pt x="11181" y="13800"/>
                  </a:cubicBezTo>
                  <a:cubicBezTo>
                    <a:pt x="11204" y="14348"/>
                    <a:pt x="11252" y="14884"/>
                    <a:pt x="11276" y="15431"/>
                  </a:cubicBezTo>
                  <a:cubicBezTo>
                    <a:pt x="11276" y="15539"/>
                    <a:pt x="11276" y="15658"/>
                    <a:pt x="11264" y="15824"/>
                  </a:cubicBezTo>
                  <a:lnTo>
                    <a:pt x="11264" y="15884"/>
                  </a:lnTo>
                  <a:cubicBezTo>
                    <a:pt x="11240" y="15860"/>
                    <a:pt x="11193" y="15848"/>
                    <a:pt x="11157" y="15824"/>
                  </a:cubicBezTo>
                  <a:cubicBezTo>
                    <a:pt x="10966" y="15717"/>
                    <a:pt x="10800" y="15646"/>
                    <a:pt x="10657" y="15562"/>
                  </a:cubicBezTo>
                  <a:cubicBezTo>
                    <a:pt x="10323" y="15384"/>
                    <a:pt x="10002" y="15205"/>
                    <a:pt x="9669" y="15015"/>
                  </a:cubicBezTo>
                  <a:cubicBezTo>
                    <a:pt x="9109" y="14705"/>
                    <a:pt x="8514" y="14372"/>
                    <a:pt x="7930" y="14062"/>
                  </a:cubicBezTo>
                  <a:cubicBezTo>
                    <a:pt x="7394" y="13776"/>
                    <a:pt x="6859" y="13503"/>
                    <a:pt x="6335" y="13229"/>
                  </a:cubicBezTo>
                  <a:cubicBezTo>
                    <a:pt x="5585" y="12812"/>
                    <a:pt x="4811" y="12407"/>
                    <a:pt x="4049" y="11990"/>
                  </a:cubicBezTo>
                  <a:close/>
                  <a:moveTo>
                    <a:pt x="11812" y="5609"/>
                  </a:moveTo>
                  <a:cubicBezTo>
                    <a:pt x="11574" y="6085"/>
                    <a:pt x="11324" y="6561"/>
                    <a:pt x="10895" y="6930"/>
                  </a:cubicBezTo>
                  <a:cubicBezTo>
                    <a:pt x="10550" y="6752"/>
                    <a:pt x="10204" y="6573"/>
                    <a:pt x="9871" y="6418"/>
                  </a:cubicBezTo>
                  <a:cubicBezTo>
                    <a:pt x="9109" y="6037"/>
                    <a:pt x="8299" y="5656"/>
                    <a:pt x="7609" y="5109"/>
                  </a:cubicBezTo>
                  <a:cubicBezTo>
                    <a:pt x="7609" y="5085"/>
                    <a:pt x="7621" y="5073"/>
                    <a:pt x="7621" y="5073"/>
                  </a:cubicBezTo>
                  <a:cubicBezTo>
                    <a:pt x="7633" y="5013"/>
                    <a:pt x="7656" y="4954"/>
                    <a:pt x="7680" y="4930"/>
                  </a:cubicBezTo>
                  <a:lnTo>
                    <a:pt x="7835" y="4644"/>
                  </a:lnTo>
                  <a:cubicBezTo>
                    <a:pt x="8252" y="3918"/>
                    <a:pt x="8692" y="3156"/>
                    <a:pt x="9133" y="2430"/>
                  </a:cubicBezTo>
                  <a:cubicBezTo>
                    <a:pt x="9395" y="2013"/>
                    <a:pt x="9585" y="1692"/>
                    <a:pt x="9788" y="1430"/>
                  </a:cubicBezTo>
                  <a:cubicBezTo>
                    <a:pt x="10061" y="1072"/>
                    <a:pt x="10300" y="918"/>
                    <a:pt x="10585" y="918"/>
                  </a:cubicBezTo>
                  <a:cubicBezTo>
                    <a:pt x="10645" y="918"/>
                    <a:pt x="10716" y="941"/>
                    <a:pt x="10788" y="953"/>
                  </a:cubicBezTo>
                  <a:cubicBezTo>
                    <a:pt x="11550" y="1156"/>
                    <a:pt x="12228" y="1501"/>
                    <a:pt x="12824" y="1989"/>
                  </a:cubicBezTo>
                  <a:cubicBezTo>
                    <a:pt x="13145" y="2251"/>
                    <a:pt x="13229" y="2549"/>
                    <a:pt x="13098" y="2918"/>
                  </a:cubicBezTo>
                  <a:cubicBezTo>
                    <a:pt x="13038" y="3085"/>
                    <a:pt x="12967" y="3239"/>
                    <a:pt x="12883" y="3406"/>
                  </a:cubicBezTo>
                  <a:lnTo>
                    <a:pt x="12859" y="3466"/>
                  </a:lnTo>
                  <a:cubicBezTo>
                    <a:pt x="12776" y="3644"/>
                    <a:pt x="12693" y="3823"/>
                    <a:pt x="12621" y="4001"/>
                  </a:cubicBezTo>
                  <a:cubicBezTo>
                    <a:pt x="12443" y="4418"/>
                    <a:pt x="12252" y="4871"/>
                    <a:pt x="12026" y="5263"/>
                  </a:cubicBezTo>
                  <a:cubicBezTo>
                    <a:pt x="11955" y="5359"/>
                    <a:pt x="11895" y="5478"/>
                    <a:pt x="11812" y="5609"/>
                  </a:cubicBezTo>
                  <a:close/>
                  <a:moveTo>
                    <a:pt x="17027" y="12324"/>
                  </a:moveTo>
                  <a:cubicBezTo>
                    <a:pt x="17015" y="13407"/>
                    <a:pt x="16979" y="14526"/>
                    <a:pt x="16979" y="15622"/>
                  </a:cubicBezTo>
                  <a:lnTo>
                    <a:pt x="16979" y="19313"/>
                  </a:lnTo>
                  <a:lnTo>
                    <a:pt x="16979" y="22396"/>
                  </a:lnTo>
                  <a:cubicBezTo>
                    <a:pt x="16979" y="22873"/>
                    <a:pt x="16967" y="23361"/>
                    <a:pt x="16931" y="23825"/>
                  </a:cubicBezTo>
                  <a:cubicBezTo>
                    <a:pt x="16931" y="23992"/>
                    <a:pt x="16919" y="24159"/>
                    <a:pt x="16919" y="24337"/>
                  </a:cubicBezTo>
                  <a:cubicBezTo>
                    <a:pt x="16800" y="24349"/>
                    <a:pt x="16717" y="24349"/>
                    <a:pt x="16658" y="24349"/>
                  </a:cubicBezTo>
                  <a:cubicBezTo>
                    <a:pt x="16360" y="24349"/>
                    <a:pt x="16312" y="24337"/>
                    <a:pt x="16300" y="23825"/>
                  </a:cubicBezTo>
                  <a:cubicBezTo>
                    <a:pt x="16265" y="23147"/>
                    <a:pt x="16241" y="22230"/>
                    <a:pt x="16241" y="21325"/>
                  </a:cubicBezTo>
                  <a:lnTo>
                    <a:pt x="16241" y="19646"/>
                  </a:lnTo>
                  <a:cubicBezTo>
                    <a:pt x="16241" y="17694"/>
                    <a:pt x="16253" y="15669"/>
                    <a:pt x="16312" y="13681"/>
                  </a:cubicBezTo>
                  <a:cubicBezTo>
                    <a:pt x="16372" y="12074"/>
                    <a:pt x="16277" y="10562"/>
                    <a:pt x="16074" y="9062"/>
                  </a:cubicBezTo>
                  <a:cubicBezTo>
                    <a:pt x="15979" y="8466"/>
                    <a:pt x="15848" y="7990"/>
                    <a:pt x="15669" y="7585"/>
                  </a:cubicBezTo>
                  <a:cubicBezTo>
                    <a:pt x="15050" y="6240"/>
                    <a:pt x="14241" y="5406"/>
                    <a:pt x="13157" y="4942"/>
                  </a:cubicBezTo>
                  <a:cubicBezTo>
                    <a:pt x="13157" y="4942"/>
                    <a:pt x="13121" y="4894"/>
                    <a:pt x="13121" y="4882"/>
                  </a:cubicBezTo>
                  <a:lnTo>
                    <a:pt x="13336" y="4287"/>
                  </a:lnTo>
                  <a:cubicBezTo>
                    <a:pt x="13467" y="4359"/>
                    <a:pt x="13598" y="4430"/>
                    <a:pt x="13717" y="4513"/>
                  </a:cubicBezTo>
                  <a:cubicBezTo>
                    <a:pt x="14098" y="4716"/>
                    <a:pt x="14419" y="4894"/>
                    <a:pt x="14717" y="5109"/>
                  </a:cubicBezTo>
                  <a:cubicBezTo>
                    <a:pt x="15384" y="5585"/>
                    <a:pt x="16122" y="6180"/>
                    <a:pt x="16443" y="7097"/>
                  </a:cubicBezTo>
                  <a:cubicBezTo>
                    <a:pt x="16872" y="8323"/>
                    <a:pt x="17074" y="9359"/>
                    <a:pt x="17050" y="10359"/>
                  </a:cubicBezTo>
                  <a:cubicBezTo>
                    <a:pt x="17039" y="11014"/>
                    <a:pt x="17039" y="11669"/>
                    <a:pt x="17027" y="12324"/>
                  </a:cubicBezTo>
                  <a:close/>
                  <a:moveTo>
                    <a:pt x="21241" y="24159"/>
                  </a:moveTo>
                  <a:lnTo>
                    <a:pt x="21241" y="24159"/>
                  </a:lnTo>
                  <a:lnTo>
                    <a:pt x="21241" y="24159"/>
                  </a:lnTo>
                  <a:cubicBezTo>
                    <a:pt x="21313" y="24171"/>
                    <a:pt x="21372" y="24182"/>
                    <a:pt x="21444" y="24182"/>
                  </a:cubicBezTo>
                  <a:cubicBezTo>
                    <a:pt x="21718" y="24230"/>
                    <a:pt x="21968" y="24254"/>
                    <a:pt x="22170" y="24432"/>
                  </a:cubicBezTo>
                  <a:lnTo>
                    <a:pt x="22170" y="24456"/>
                  </a:lnTo>
                  <a:cubicBezTo>
                    <a:pt x="22158" y="24528"/>
                    <a:pt x="22146" y="24599"/>
                    <a:pt x="22134" y="24659"/>
                  </a:cubicBezTo>
                  <a:cubicBezTo>
                    <a:pt x="22027" y="25052"/>
                    <a:pt x="21992" y="25063"/>
                    <a:pt x="21908" y="25063"/>
                  </a:cubicBezTo>
                  <a:lnTo>
                    <a:pt x="21908" y="25063"/>
                  </a:lnTo>
                  <a:cubicBezTo>
                    <a:pt x="21837" y="25063"/>
                    <a:pt x="21718" y="25028"/>
                    <a:pt x="21563" y="25004"/>
                  </a:cubicBezTo>
                  <a:cubicBezTo>
                    <a:pt x="21384" y="24968"/>
                    <a:pt x="21206" y="24944"/>
                    <a:pt x="20979" y="24909"/>
                  </a:cubicBezTo>
                  <a:cubicBezTo>
                    <a:pt x="20920" y="24897"/>
                    <a:pt x="20849" y="24897"/>
                    <a:pt x="20789" y="24885"/>
                  </a:cubicBezTo>
                  <a:lnTo>
                    <a:pt x="20837" y="24790"/>
                  </a:lnTo>
                  <a:cubicBezTo>
                    <a:pt x="20908" y="24587"/>
                    <a:pt x="20979" y="24421"/>
                    <a:pt x="21075" y="24254"/>
                  </a:cubicBezTo>
                  <a:cubicBezTo>
                    <a:pt x="21087" y="24218"/>
                    <a:pt x="21182" y="24159"/>
                    <a:pt x="21241" y="24159"/>
                  </a:cubicBezTo>
                  <a:close/>
                  <a:moveTo>
                    <a:pt x="6180" y="15658"/>
                  </a:moveTo>
                  <a:cubicBezTo>
                    <a:pt x="5680" y="15658"/>
                    <a:pt x="5144" y="15503"/>
                    <a:pt x="4596" y="15229"/>
                  </a:cubicBezTo>
                  <a:cubicBezTo>
                    <a:pt x="3811" y="14812"/>
                    <a:pt x="3382" y="13526"/>
                    <a:pt x="3692" y="12645"/>
                  </a:cubicBezTo>
                  <a:lnTo>
                    <a:pt x="7871" y="14848"/>
                  </a:lnTo>
                  <a:cubicBezTo>
                    <a:pt x="7406" y="15384"/>
                    <a:pt x="6847" y="15658"/>
                    <a:pt x="6180" y="15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0790">
            <a:off x="523706" y="389428"/>
            <a:ext cx="4751373" cy="664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548" y="541673"/>
            <a:ext cx="4981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Comic Sans MS" panose="030F0702030302020204" pitchFamily="66" charset="0"/>
              </a:rPr>
              <a:t>Основна мета професійної діяльності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710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2"/>
          <p:cNvSpPr/>
          <p:nvPr/>
        </p:nvSpPr>
        <p:spPr>
          <a:xfrm>
            <a:off x="4705360" y="597325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2"/>
          <p:cNvSpPr/>
          <p:nvPr/>
        </p:nvSpPr>
        <p:spPr>
          <a:xfrm>
            <a:off x="4705360" y="2093738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2"/>
          <p:cNvSpPr/>
          <p:nvPr/>
        </p:nvSpPr>
        <p:spPr>
          <a:xfrm>
            <a:off x="4705360" y="3590138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2"/>
          <p:cNvSpPr txBox="1">
            <a:spLocks noGrp="1"/>
          </p:cNvSpPr>
          <p:nvPr>
            <p:ph type="title"/>
          </p:nvPr>
        </p:nvSpPr>
        <p:spPr>
          <a:xfrm>
            <a:off x="375928" y="445025"/>
            <a:ext cx="3692016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smtClean="0"/>
              <a:t>А.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    (</a:t>
            </a:r>
            <a:r>
              <a:rPr lang="ru-RU" dirty="0" err="1"/>
              <a:t>інтегрованих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)</a:t>
            </a:r>
            <a:endParaRPr dirty="0"/>
          </a:p>
        </p:txBody>
      </p:sp>
      <p:sp>
        <p:nvSpPr>
          <p:cNvPr id="441" name="Google Shape;441;p32"/>
          <p:cNvSpPr txBox="1">
            <a:spLocks noGrp="1"/>
          </p:cNvSpPr>
          <p:nvPr>
            <p:ph type="title" idx="2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А</a:t>
            </a:r>
            <a:r>
              <a:rPr lang="en" dirty="0" smtClean="0"/>
              <a:t>1</a:t>
            </a:r>
            <a:endParaRPr dirty="0"/>
          </a:p>
        </p:txBody>
      </p:sp>
      <p:sp>
        <p:nvSpPr>
          <p:cNvPr id="443" name="Google Shape;443;p32"/>
          <p:cNvSpPr txBox="1">
            <a:spLocks noGrp="1"/>
          </p:cNvSpPr>
          <p:nvPr>
            <p:ph type="subTitle" idx="3"/>
          </p:nvPr>
        </p:nvSpPr>
        <p:spPr>
          <a:xfrm>
            <a:off x="6012160" y="71499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err="1"/>
              <a:t>Мовно-комунікативна</a:t>
            </a:r>
            <a:r>
              <a:rPr lang="ru-RU" dirty="0"/>
              <a:t>       </a:t>
            </a:r>
            <a:r>
              <a:rPr lang="ru-RU" dirty="0" err="1"/>
              <a:t>компетентність</a:t>
            </a: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4" name="Google Shape;444;p32"/>
          <p:cNvSpPr txBox="1">
            <a:spLocks noGrp="1"/>
          </p:cNvSpPr>
          <p:nvPr>
            <p:ph type="title" idx="4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А</a:t>
            </a:r>
            <a:r>
              <a:rPr lang="en" dirty="0" smtClean="0"/>
              <a:t>2</a:t>
            </a:r>
            <a:endParaRPr dirty="0"/>
          </a:p>
        </p:txBody>
      </p:sp>
      <p:sp>
        <p:nvSpPr>
          <p:cNvPr id="446" name="Google Shape;446;p32"/>
          <p:cNvSpPr txBox="1">
            <a:spLocks noGrp="1"/>
          </p:cNvSpPr>
          <p:nvPr>
            <p:ph type="subTitle" idx="6"/>
          </p:nvPr>
        </p:nvSpPr>
        <p:spPr>
          <a:xfrm>
            <a:off x="6012160" y="2197508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Предметно-методична </a:t>
            </a:r>
            <a:r>
              <a:rPr lang="ru-RU" dirty="0" err="1"/>
              <a:t>компетентність</a:t>
            </a:r>
            <a:endParaRPr lang="ru-RU" dirty="0"/>
          </a:p>
        </p:txBody>
      </p:sp>
      <p:sp>
        <p:nvSpPr>
          <p:cNvPr id="447" name="Google Shape;447;p32"/>
          <p:cNvSpPr txBox="1">
            <a:spLocks noGrp="1"/>
          </p:cNvSpPr>
          <p:nvPr>
            <p:ph type="title" idx="7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А</a:t>
            </a:r>
            <a:r>
              <a:rPr lang="en" dirty="0" smtClean="0"/>
              <a:t>3</a:t>
            </a:r>
            <a:endParaRPr dirty="0"/>
          </a:p>
        </p:txBody>
      </p:sp>
      <p:sp>
        <p:nvSpPr>
          <p:cNvPr id="449" name="Google Shape;449;p32"/>
          <p:cNvSpPr txBox="1">
            <a:spLocks noGrp="1"/>
          </p:cNvSpPr>
          <p:nvPr>
            <p:ph type="subTitle" idx="9"/>
          </p:nvPr>
        </p:nvSpPr>
        <p:spPr>
          <a:xfrm>
            <a:off x="6012160" y="3634178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err="1"/>
              <a:t>Інформаційно-цифрова</a:t>
            </a:r>
            <a:r>
              <a:rPr lang="ru-RU" dirty="0"/>
              <a:t> </a:t>
            </a:r>
            <a:r>
              <a:rPr lang="ru-RU" dirty="0" err="1"/>
              <a:t>компетентність</a:t>
            </a:r>
            <a:endParaRPr lang="ru-RU" dirty="0"/>
          </a:p>
        </p:txBody>
      </p:sp>
      <p:pic>
        <p:nvPicPr>
          <p:cNvPr id="450" name="Google Shape;4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00" y="2093737"/>
            <a:ext cx="2333230" cy="251018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451" name="Google Shape;451;p32"/>
          <p:cNvGrpSpPr/>
          <p:nvPr/>
        </p:nvGrpSpPr>
        <p:grpSpPr>
          <a:xfrm>
            <a:off x="2609544" y="2003754"/>
            <a:ext cx="1196349" cy="1006757"/>
            <a:chOff x="6075750" y="3009125"/>
            <a:chExt cx="550400" cy="463175"/>
          </a:xfrm>
        </p:grpSpPr>
        <p:sp>
          <p:nvSpPr>
            <p:cNvPr id="452" name="Google Shape;452;p32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Google Shape;460;p32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4" t="17601" r="3390" b="48391"/>
          <a:stretch/>
        </p:blipFill>
        <p:spPr>
          <a:xfrm>
            <a:off x="959257" y="915727"/>
            <a:ext cx="7400514" cy="3744255"/>
          </a:xfrm>
          <a:prstGeom prst="rect">
            <a:avLst/>
          </a:prstGeom>
        </p:spPr>
      </p:pic>
      <p:grpSp>
        <p:nvGrpSpPr>
          <p:cNvPr id="1032" name="Google Shape;1032;p44"/>
          <p:cNvGrpSpPr/>
          <p:nvPr/>
        </p:nvGrpSpPr>
        <p:grpSpPr>
          <a:xfrm>
            <a:off x="86668" y="-6799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44"/>
          <p:cNvGrpSpPr/>
          <p:nvPr/>
        </p:nvGrpSpPr>
        <p:grpSpPr>
          <a:xfrm>
            <a:off x="6866116" y="3798010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955540" y="3540980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0217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2"/>
          <p:cNvSpPr/>
          <p:nvPr/>
        </p:nvSpPr>
        <p:spPr>
          <a:xfrm>
            <a:off x="4705360" y="597325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2"/>
          <p:cNvSpPr/>
          <p:nvPr/>
        </p:nvSpPr>
        <p:spPr>
          <a:xfrm>
            <a:off x="4705360" y="2093738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2"/>
          <p:cNvSpPr/>
          <p:nvPr/>
        </p:nvSpPr>
        <p:spPr>
          <a:xfrm>
            <a:off x="4705360" y="3590138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2"/>
          <p:cNvSpPr txBox="1">
            <a:spLocks noGrp="1"/>
          </p:cNvSpPr>
          <p:nvPr>
            <p:ph type="title"/>
          </p:nvPr>
        </p:nvSpPr>
        <p:spPr>
          <a:xfrm>
            <a:off x="375928" y="445024"/>
            <a:ext cx="3692016" cy="1334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Б. </a:t>
            </a:r>
            <a:r>
              <a:rPr lang="ru-RU" sz="2400" dirty="0" err="1"/>
              <a:t>Партнерська</a:t>
            </a:r>
            <a:r>
              <a:rPr lang="ru-RU" sz="2400" dirty="0"/>
              <a:t> </a:t>
            </a:r>
            <a:r>
              <a:rPr lang="ru-RU" sz="2400" dirty="0" err="1"/>
              <a:t>взаємодія</a:t>
            </a:r>
            <a:r>
              <a:rPr lang="ru-RU" sz="2400" dirty="0"/>
              <a:t> з </a:t>
            </a:r>
            <a:r>
              <a:rPr lang="ru-RU" sz="2400" dirty="0" err="1"/>
              <a:t>учасниками</a:t>
            </a:r>
            <a:r>
              <a:rPr lang="ru-RU" sz="2400" dirty="0"/>
              <a:t> </a:t>
            </a:r>
            <a:r>
              <a:rPr lang="ru-RU" sz="2400" dirty="0" err="1"/>
              <a:t>освітнього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endParaRPr lang="ru-RU" sz="2400" dirty="0" smtClean="0"/>
          </a:p>
        </p:txBody>
      </p:sp>
      <p:sp>
        <p:nvSpPr>
          <p:cNvPr id="441" name="Google Shape;441;p32"/>
          <p:cNvSpPr txBox="1">
            <a:spLocks noGrp="1"/>
          </p:cNvSpPr>
          <p:nvPr>
            <p:ph type="title" idx="2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Б</a:t>
            </a:r>
            <a:r>
              <a:rPr lang="en" dirty="0" smtClean="0"/>
              <a:t>1</a:t>
            </a:r>
            <a:endParaRPr dirty="0"/>
          </a:p>
        </p:txBody>
      </p:sp>
      <p:sp>
        <p:nvSpPr>
          <p:cNvPr id="443" name="Google Shape;443;p32"/>
          <p:cNvSpPr txBox="1">
            <a:spLocks noGrp="1"/>
          </p:cNvSpPr>
          <p:nvPr>
            <p:ph type="subTitle" idx="3"/>
          </p:nvPr>
        </p:nvSpPr>
        <p:spPr>
          <a:xfrm>
            <a:off x="6012160" y="71499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err="1"/>
              <a:t>Психологічна</a:t>
            </a:r>
            <a:r>
              <a:rPr lang="ru-RU" dirty="0"/>
              <a:t> </a:t>
            </a:r>
            <a:r>
              <a:rPr lang="ru-RU" dirty="0" err="1"/>
              <a:t>компетентність</a:t>
            </a: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4" name="Google Shape;444;p32"/>
          <p:cNvSpPr txBox="1">
            <a:spLocks noGrp="1"/>
          </p:cNvSpPr>
          <p:nvPr>
            <p:ph type="title" idx="4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Б</a:t>
            </a:r>
            <a:r>
              <a:rPr lang="en" dirty="0" smtClean="0"/>
              <a:t>2</a:t>
            </a:r>
            <a:endParaRPr dirty="0"/>
          </a:p>
        </p:txBody>
      </p:sp>
      <p:sp>
        <p:nvSpPr>
          <p:cNvPr id="446" name="Google Shape;446;p32"/>
          <p:cNvSpPr txBox="1">
            <a:spLocks noGrp="1"/>
          </p:cNvSpPr>
          <p:nvPr>
            <p:ph type="subTitle" idx="6"/>
          </p:nvPr>
        </p:nvSpPr>
        <p:spPr>
          <a:xfrm>
            <a:off x="6012160" y="2197508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err="1"/>
              <a:t>Емоційно-етична</a:t>
            </a:r>
            <a:r>
              <a:rPr lang="ru-RU" dirty="0"/>
              <a:t> </a:t>
            </a:r>
            <a:r>
              <a:rPr lang="ru-RU" dirty="0" err="1"/>
              <a:t>компетентність</a:t>
            </a:r>
            <a:endParaRPr lang="ru-RU" dirty="0"/>
          </a:p>
          <a:p>
            <a:pPr marL="0" lvl="0" indent="0"/>
            <a:endParaRPr lang="ru-RU" dirty="0"/>
          </a:p>
        </p:txBody>
      </p:sp>
      <p:sp>
        <p:nvSpPr>
          <p:cNvPr id="447" name="Google Shape;447;p32"/>
          <p:cNvSpPr txBox="1">
            <a:spLocks noGrp="1"/>
          </p:cNvSpPr>
          <p:nvPr>
            <p:ph type="title" idx="7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Б</a:t>
            </a:r>
            <a:r>
              <a:rPr lang="en" dirty="0" smtClean="0"/>
              <a:t>3</a:t>
            </a:r>
            <a:endParaRPr dirty="0"/>
          </a:p>
        </p:txBody>
      </p:sp>
      <p:sp>
        <p:nvSpPr>
          <p:cNvPr id="449" name="Google Shape;449;p32"/>
          <p:cNvSpPr txBox="1">
            <a:spLocks noGrp="1"/>
          </p:cNvSpPr>
          <p:nvPr>
            <p:ph type="subTitle" idx="9"/>
          </p:nvPr>
        </p:nvSpPr>
        <p:spPr>
          <a:xfrm>
            <a:off x="6012160" y="3634178"/>
            <a:ext cx="2654496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err="1"/>
              <a:t>Компетентність</a:t>
            </a:r>
            <a:r>
              <a:rPr lang="ru-RU" dirty="0"/>
              <a:t> </a:t>
            </a:r>
            <a:r>
              <a:rPr lang="ru-RU" dirty="0" err="1"/>
              <a:t>педагогічного</a:t>
            </a:r>
            <a:r>
              <a:rPr lang="ru-RU" dirty="0"/>
              <a:t> партнерства</a:t>
            </a:r>
          </a:p>
          <a:p>
            <a:pPr marL="0" lvl="0" indent="0"/>
            <a:endParaRPr lang="ru-RU" dirty="0"/>
          </a:p>
        </p:txBody>
      </p:sp>
      <p:pic>
        <p:nvPicPr>
          <p:cNvPr id="450" name="Google Shape;4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00" y="2093737"/>
            <a:ext cx="2333230" cy="251018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451" name="Google Shape;451;p32"/>
          <p:cNvGrpSpPr/>
          <p:nvPr/>
        </p:nvGrpSpPr>
        <p:grpSpPr>
          <a:xfrm>
            <a:off x="2609544" y="2003754"/>
            <a:ext cx="1196349" cy="1006757"/>
            <a:chOff x="6075750" y="3009125"/>
            <a:chExt cx="550400" cy="463175"/>
          </a:xfrm>
        </p:grpSpPr>
        <p:sp>
          <p:nvSpPr>
            <p:cNvPr id="452" name="Google Shape;452;p32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Google Shape;460;p32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099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3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8144" y="555526"/>
            <a:ext cx="2984068" cy="384867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79" name="Google Shape;279;p26"/>
          <p:cNvSpPr txBox="1">
            <a:spLocks noGrp="1"/>
          </p:cNvSpPr>
          <p:nvPr>
            <p:ph type="body" idx="1"/>
          </p:nvPr>
        </p:nvSpPr>
        <p:spPr>
          <a:xfrm>
            <a:off x="251520" y="1059582"/>
            <a:ext cx="5832648" cy="3960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/>
              <a:t>1. Загальна  концепція  НУШ.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uk-UA" sz="2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/>
              <a:t>2. Формувальне оцінювання – ресурс для розвитку замість вироку.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uk-UA" sz="2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/>
              <a:t>3. Компетентний учень через призму компетентного вчителя.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uk-UA" sz="2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/>
              <a:t>4. Рефлексія.</a:t>
            </a:r>
            <a:endParaRPr sz="2800" dirty="0"/>
          </a:p>
        </p:txBody>
      </p:sp>
      <p:sp>
        <p:nvSpPr>
          <p:cNvPr id="280" name="Google Shape;280;p2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План  роботи</a:t>
            </a:r>
            <a:endParaRPr dirty="0"/>
          </a:p>
        </p:txBody>
      </p:sp>
      <p:grpSp>
        <p:nvGrpSpPr>
          <p:cNvPr id="281" name="Google Shape;281;p26"/>
          <p:cNvGrpSpPr/>
          <p:nvPr/>
        </p:nvGrpSpPr>
        <p:grpSpPr>
          <a:xfrm>
            <a:off x="7980691" y="4171671"/>
            <a:ext cx="899464" cy="756921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22046" y="323178"/>
            <a:ext cx="449818" cy="43245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3" t="17245" r="3027" b="47733"/>
          <a:stretch/>
        </p:blipFill>
        <p:spPr>
          <a:xfrm>
            <a:off x="1006244" y="993616"/>
            <a:ext cx="6976954" cy="3293319"/>
          </a:xfrm>
          <a:prstGeom prst="rect">
            <a:avLst/>
          </a:prstGeom>
        </p:spPr>
      </p:pic>
      <p:grpSp>
        <p:nvGrpSpPr>
          <p:cNvPr id="1024" name="Google Shape;1024;p44"/>
          <p:cNvGrpSpPr/>
          <p:nvPr/>
        </p:nvGrpSpPr>
        <p:grpSpPr>
          <a:xfrm>
            <a:off x="7426695" y="3933335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8499962" y="3647757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38820" y="89336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9613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2"/>
          <p:cNvSpPr/>
          <p:nvPr/>
        </p:nvSpPr>
        <p:spPr>
          <a:xfrm>
            <a:off x="4705360" y="597325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2"/>
          <p:cNvSpPr/>
          <p:nvPr/>
        </p:nvSpPr>
        <p:spPr>
          <a:xfrm>
            <a:off x="4705360" y="2093738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2"/>
          <p:cNvSpPr/>
          <p:nvPr/>
        </p:nvSpPr>
        <p:spPr>
          <a:xfrm>
            <a:off x="4705360" y="3590138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2"/>
          <p:cNvSpPr txBox="1">
            <a:spLocks noGrp="1"/>
          </p:cNvSpPr>
          <p:nvPr>
            <p:ph type="title"/>
          </p:nvPr>
        </p:nvSpPr>
        <p:spPr>
          <a:xfrm>
            <a:off x="251520" y="267494"/>
            <a:ext cx="3836032" cy="14066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В. Участь в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безпечного</a:t>
            </a:r>
            <a:r>
              <a:rPr lang="ru-RU" dirty="0"/>
              <a:t> та здорового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endParaRPr lang="ru-RU" dirty="0" smtClean="0"/>
          </a:p>
        </p:txBody>
      </p:sp>
      <p:sp>
        <p:nvSpPr>
          <p:cNvPr id="441" name="Google Shape;441;p32"/>
          <p:cNvSpPr txBox="1">
            <a:spLocks noGrp="1"/>
          </p:cNvSpPr>
          <p:nvPr>
            <p:ph type="title" idx="2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</a:t>
            </a:r>
            <a:r>
              <a:rPr lang="en" dirty="0" smtClean="0"/>
              <a:t>1</a:t>
            </a:r>
            <a:endParaRPr dirty="0"/>
          </a:p>
        </p:txBody>
      </p:sp>
      <p:sp>
        <p:nvSpPr>
          <p:cNvPr id="443" name="Google Shape;443;p32"/>
          <p:cNvSpPr txBox="1">
            <a:spLocks noGrp="1"/>
          </p:cNvSpPr>
          <p:nvPr>
            <p:ph type="subTitle" idx="3"/>
          </p:nvPr>
        </p:nvSpPr>
        <p:spPr>
          <a:xfrm>
            <a:off x="6012160" y="71499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err="1"/>
              <a:t>Інклюзивна</a:t>
            </a:r>
            <a:r>
              <a:rPr lang="ru-RU" dirty="0"/>
              <a:t> </a:t>
            </a:r>
            <a:r>
              <a:rPr lang="ru-RU" dirty="0" err="1"/>
              <a:t>компетентність</a:t>
            </a: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4" name="Google Shape;444;p32"/>
          <p:cNvSpPr txBox="1">
            <a:spLocks noGrp="1"/>
          </p:cNvSpPr>
          <p:nvPr>
            <p:ph type="title" idx="4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</a:t>
            </a:r>
            <a:r>
              <a:rPr lang="en" dirty="0" smtClean="0"/>
              <a:t>2</a:t>
            </a:r>
            <a:endParaRPr dirty="0"/>
          </a:p>
        </p:txBody>
      </p:sp>
      <p:sp>
        <p:nvSpPr>
          <p:cNvPr id="446" name="Google Shape;446;p32"/>
          <p:cNvSpPr txBox="1">
            <a:spLocks noGrp="1"/>
          </p:cNvSpPr>
          <p:nvPr>
            <p:ph type="subTitle" idx="6"/>
          </p:nvPr>
        </p:nvSpPr>
        <p:spPr>
          <a:xfrm>
            <a:off x="6012160" y="2197508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err="1"/>
              <a:t>Здоров’язбережувальна</a:t>
            </a:r>
            <a:r>
              <a:rPr lang="ru-RU" dirty="0"/>
              <a:t> </a:t>
            </a:r>
            <a:r>
              <a:rPr lang="ru-RU" dirty="0" err="1"/>
              <a:t>компетентність</a:t>
            </a:r>
            <a:endParaRPr lang="ru-RU" dirty="0"/>
          </a:p>
        </p:txBody>
      </p:sp>
      <p:sp>
        <p:nvSpPr>
          <p:cNvPr id="447" name="Google Shape;447;p32"/>
          <p:cNvSpPr txBox="1">
            <a:spLocks noGrp="1"/>
          </p:cNvSpPr>
          <p:nvPr>
            <p:ph type="title" idx="7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</a:t>
            </a:r>
            <a:r>
              <a:rPr lang="en" dirty="0" smtClean="0"/>
              <a:t>3</a:t>
            </a:r>
            <a:endParaRPr dirty="0"/>
          </a:p>
        </p:txBody>
      </p:sp>
      <p:sp>
        <p:nvSpPr>
          <p:cNvPr id="449" name="Google Shape;449;p32"/>
          <p:cNvSpPr txBox="1">
            <a:spLocks noGrp="1"/>
          </p:cNvSpPr>
          <p:nvPr>
            <p:ph type="subTitle" idx="9"/>
          </p:nvPr>
        </p:nvSpPr>
        <p:spPr>
          <a:xfrm>
            <a:off x="6012160" y="3634178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err="1"/>
              <a:t>Проєктувальна</a:t>
            </a:r>
            <a:r>
              <a:rPr lang="ru-RU" dirty="0"/>
              <a:t> </a:t>
            </a:r>
            <a:r>
              <a:rPr lang="ru-RU" dirty="0" err="1"/>
              <a:t>компетентність</a:t>
            </a:r>
            <a:endParaRPr lang="ru-RU" dirty="0"/>
          </a:p>
        </p:txBody>
      </p:sp>
      <p:pic>
        <p:nvPicPr>
          <p:cNvPr id="450" name="Google Shape;4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00" y="2093737"/>
            <a:ext cx="2333230" cy="251018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451" name="Google Shape;451;p32"/>
          <p:cNvGrpSpPr/>
          <p:nvPr/>
        </p:nvGrpSpPr>
        <p:grpSpPr>
          <a:xfrm>
            <a:off x="2609544" y="2003754"/>
            <a:ext cx="1196349" cy="1006757"/>
            <a:chOff x="6075750" y="3009125"/>
            <a:chExt cx="550400" cy="463175"/>
          </a:xfrm>
        </p:grpSpPr>
        <p:sp>
          <p:nvSpPr>
            <p:cNvPr id="452" name="Google Shape;452;p32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Google Shape;460;p32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8422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8" t="17000" r="2288" b="39733"/>
          <a:stretch/>
        </p:blipFill>
        <p:spPr>
          <a:xfrm>
            <a:off x="932644" y="983417"/>
            <a:ext cx="7103443" cy="3572427"/>
          </a:xfrm>
          <a:prstGeom prst="rect">
            <a:avLst/>
          </a:prstGeom>
        </p:spPr>
      </p:pic>
      <p:grpSp>
        <p:nvGrpSpPr>
          <p:cNvPr id="1024" name="Google Shape;1024;p44"/>
          <p:cNvGrpSpPr/>
          <p:nvPr/>
        </p:nvGrpSpPr>
        <p:grpSpPr>
          <a:xfrm>
            <a:off x="7624445" y="4094118"/>
            <a:ext cx="1267296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8592947" y="3927304"/>
            <a:ext cx="551053" cy="799563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67664" y="111982"/>
            <a:ext cx="1296611" cy="1048163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3583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2"/>
          <p:cNvSpPr/>
          <p:nvPr/>
        </p:nvSpPr>
        <p:spPr>
          <a:xfrm>
            <a:off x="4705360" y="597325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2"/>
          <p:cNvSpPr/>
          <p:nvPr/>
        </p:nvSpPr>
        <p:spPr>
          <a:xfrm>
            <a:off x="4705360" y="2093738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2"/>
          <p:cNvSpPr/>
          <p:nvPr/>
        </p:nvSpPr>
        <p:spPr>
          <a:xfrm>
            <a:off x="4705360" y="3590138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2"/>
          <p:cNvSpPr txBox="1">
            <a:spLocks noGrp="1"/>
          </p:cNvSpPr>
          <p:nvPr>
            <p:ph type="title"/>
          </p:nvPr>
        </p:nvSpPr>
        <p:spPr>
          <a:xfrm>
            <a:off x="375928" y="597325"/>
            <a:ext cx="3692016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Г.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освітнім</a:t>
            </a:r>
            <a:r>
              <a:rPr lang="ru-RU" dirty="0"/>
              <a:t> </a:t>
            </a:r>
            <a:r>
              <a:rPr lang="ru-RU" dirty="0" err="1"/>
              <a:t>процесом</a:t>
            </a:r>
            <a:endParaRPr lang="ru-RU" dirty="0" smtClean="0"/>
          </a:p>
        </p:txBody>
      </p:sp>
      <p:sp>
        <p:nvSpPr>
          <p:cNvPr id="441" name="Google Shape;441;p32"/>
          <p:cNvSpPr txBox="1">
            <a:spLocks noGrp="1"/>
          </p:cNvSpPr>
          <p:nvPr>
            <p:ph type="title" idx="2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Г</a:t>
            </a:r>
            <a:r>
              <a:rPr lang="en" dirty="0" smtClean="0"/>
              <a:t>1</a:t>
            </a:r>
            <a:endParaRPr dirty="0"/>
          </a:p>
        </p:txBody>
      </p:sp>
      <p:sp>
        <p:nvSpPr>
          <p:cNvPr id="443" name="Google Shape;443;p32"/>
          <p:cNvSpPr txBox="1">
            <a:spLocks noGrp="1"/>
          </p:cNvSpPr>
          <p:nvPr>
            <p:ph type="subTitle" idx="3"/>
          </p:nvPr>
        </p:nvSpPr>
        <p:spPr>
          <a:xfrm>
            <a:off x="6012160" y="71499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err="1"/>
              <a:t>Прогностична</a:t>
            </a:r>
            <a:r>
              <a:rPr lang="ru-RU" dirty="0"/>
              <a:t> </a:t>
            </a:r>
            <a:r>
              <a:rPr lang="ru-RU" dirty="0" err="1"/>
              <a:t>компетентність</a:t>
            </a: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4" name="Google Shape;444;p32"/>
          <p:cNvSpPr txBox="1">
            <a:spLocks noGrp="1"/>
          </p:cNvSpPr>
          <p:nvPr>
            <p:ph type="title" idx="4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Г</a:t>
            </a:r>
            <a:r>
              <a:rPr lang="en" dirty="0" smtClean="0"/>
              <a:t>2</a:t>
            </a:r>
            <a:endParaRPr dirty="0"/>
          </a:p>
        </p:txBody>
      </p:sp>
      <p:sp>
        <p:nvSpPr>
          <p:cNvPr id="446" name="Google Shape;446;p32"/>
          <p:cNvSpPr txBox="1">
            <a:spLocks noGrp="1"/>
          </p:cNvSpPr>
          <p:nvPr>
            <p:ph type="subTitle" idx="6"/>
          </p:nvPr>
        </p:nvSpPr>
        <p:spPr>
          <a:xfrm>
            <a:off x="6012160" y="2197508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err="1"/>
              <a:t>Організаційна</a:t>
            </a:r>
            <a:r>
              <a:rPr lang="ru-RU" dirty="0"/>
              <a:t> </a:t>
            </a:r>
            <a:r>
              <a:rPr lang="ru-RU" dirty="0" err="1"/>
              <a:t>компетентність</a:t>
            </a:r>
            <a:r>
              <a:rPr lang="ru-RU" dirty="0"/>
              <a:t> </a:t>
            </a:r>
          </a:p>
        </p:txBody>
      </p:sp>
      <p:sp>
        <p:nvSpPr>
          <p:cNvPr id="447" name="Google Shape;447;p32"/>
          <p:cNvSpPr txBox="1">
            <a:spLocks noGrp="1"/>
          </p:cNvSpPr>
          <p:nvPr>
            <p:ph type="title" idx="7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Г</a:t>
            </a:r>
            <a:r>
              <a:rPr lang="en" dirty="0" smtClean="0"/>
              <a:t>3</a:t>
            </a:r>
            <a:endParaRPr dirty="0"/>
          </a:p>
        </p:txBody>
      </p:sp>
      <p:sp>
        <p:nvSpPr>
          <p:cNvPr id="449" name="Google Shape;449;p32"/>
          <p:cNvSpPr txBox="1">
            <a:spLocks noGrp="1"/>
          </p:cNvSpPr>
          <p:nvPr>
            <p:ph type="subTitle" idx="9"/>
          </p:nvPr>
        </p:nvSpPr>
        <p:spPr>
          <a:xfrm>
            <a:off x="6012160" y="3634178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err="1"/>
              <a:t>Оцінювально-аналітична</a:t>
            </a:r>
            <a:r>
              <a:rPr lang="ru-RU" dirty="0"/>
              <a:t> </a:t>
            </a:r>
            <a:r>
              <a:rPr lang="ru-RU" dirty="0" err="1"/>
              <a:t>компетентність</a:t>
            </a:r>
            <a:endParaRPr lang="ru-RU" dirty="0"/>
          </a:p>
        </p:txBody>
      </p:sp>
      <p:pic>
        <p:nvPicPr>
          <p:cNvPr id="450" name="Google Shape;4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00" y="2093737"/>
            <a:ext cx="2333230" cy="251018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451" name="Google Shape;451;p32"/>
          <p:cNvGrpSpPr/>
          <p:nvPr/>
        </p:nvGrpSpPr>
        <p:grpSpPr>
          <a:xfrm>
            <a:off x="2609544" y="2003754"/>
            <a:ext cx="1196349" cy="1006757"/>
            <a:chOff x="6075750" y="3009125"/>
            <a:chExt cx="550400" cy="463175"/>
          </a:xfrm>
        </p:grpSpPr>
        <p:sp>
          <p:nvSpPr>
            <p:cNvPr id="452" name="Google Shape;452;p32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Google Shape;460;p32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682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2" t="19157" r="3183" b="18019"/>
          <a:stretch/>
        </p:blipFill>
        <p:spPr>
          <a:xfrm>
            <a:off x="871994" y="152620"/>
            <a:ext cx="6790686" cy="4722240"/>
          </a:xfrm>
          <a:prstGeom prst="rect">
            <a:avLst/>
          </a:prstGeom>
        </p:spPr>
      </p:pic>
      <p:grpSp>
        <p:nvGrpSpPr>
          <p:cNvPr id="1032" name="Google Shape;1032;p44"/>
          <p:cNvGrpSpPr/>
          <p:nvPr/>
        </p:nvGrpSpPr>
        <p:grpSpPr>
          <a:xfrm>
            <a:off x="430350" y="1532533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44"/>
          <p:cNvGrpSpPr/>
          <p:nvPr/>
        </p:nvGrpSpPr>
        <p:grpSpPr>
          <a:xfrm>
            <a:off x="7171707" y="3894508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8266309" y="3694922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87431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2"/>
          <p:cNvSpPr/>
          <p:nvPr/>
        </p:nvSpPr>
        <p:spPr>
          <a:xfrm>
            <a:off x="4705360" y="597325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2"/>
          <p:cNvSpPr/>
          <p:nvPr/>
        </p:nvSpPr>
        <p:spPr>
          <a:xfrm>
            <a:off x="4705360" y="2093738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2"/>
          <p:cNvSpPr/>
          <p:nvPr/>
        </p:nvSpPr>
        <p:spPr>
          <a:xfrm>
            <a:off x="4705360" y="3590138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2"/>
          <p:cNvSpPr txBox="1">
            <a:spLocks noGrp="1"/>
          </p:cNvSpPr>
          <p:nvPr>
            <p:ph type="title"/>
          </p:nvPr>
        </p:nvSpPr>
        <p:spPr>
          <a:xfrm>
            <a:off x="375928" y="445025"/>
            <a:ext cx="3692016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smtClean="0"/>
              <a:t>Д</a:t>
            </a:r>
            <a:r>
              <a:rPr lang="ru-RU" dirty="0"/>
              <a:t>. </a:t>
            </a:r>
            <a:r>
              <a:rPr lang="ru-RU" dirty="0" err="1"/>
              <a:t>Безперервний</a:t>
            </a:r>
            <a:r>
              <a:rPr lang="ru-RU" dirty="0"/>
              <a:t> </a:t>
            </a:r>
            <a:r>
              <a:rPr lang="ru-RU" dirty="0" err="1"/>
              <a:t>професійний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endParaRPr lang="ru-RU" dirty="0" smtClean="0"/>
          </a:p>
        </p:txBody>
      </p:sp>
      <p:sp>
        <p:nvSpPr>
          <p:cNvPr id="441" name="Google Shape;441;p32"/>
          <p:cNvSpPr txBox="1">
            <a:spLocks noGrp="1"/>
          </p:cNvSpPr>
          <p:nvPr>
            <p:ph type="title" idx="2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Д</a:t>
            </a:r>
            <a:r>
              <a:rPr lang="en" dirty="0" smtClean="0"/>
              <a:t>1</a:t>
            </a:r>
            <a:endParaRPr dirty="0"/>
          </a:p>
        </p:txBody>
      </p:sp>
      <p:sp>
        <p:nvSpPr>
          <p:cNvPr id="443" name="Google Shape;443;p32"/>
          <p:cNvSpPr txBox="1">
            <a:spLocks noGrp="1"/>
          </p:cNvSpPr>
          <p:nvPr>
            <p:ph type="subTitle" idx="3"/>
          </p:nvPr>
        </p:nvSpPr>
        <p:spPr>
          <a:xfrm>
            <a:off x="6012160" y="71499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err="1"/>
              <a:t>Інноваційна</a:t>
            </a:r>
            <a:r>
              <a:rPr lang="ru-RU" dirty="0"/>
              <a:t> </a:t>
            </a:r>
            <a:r>
              <a:rPr lang="ru-RU" dirty="0" err="1"/>
              <a:t>компетентність</a:t>
            </a: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4" name="Google Shape;444;p32"/>
          <p:cNvSpPr txBox="1">
            <a:spLocks noGrp="1"/>
          </p:cNvSpPr>
          <p:nvPr>
            <p:ph type="title" idx="4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Д</a:t>
            </a:r>
            <a:r>
              <a:rPr lang="en" dirty="0" smtClean="0"/>
              <a:t>2</a:t>
            </a:r>
            <a:endParaRPr dirty="0"/>
          </a:p>
        </p:txBody>
      </p:sp>
      <p:sp>
        <p:nvSpPr>
          <p:cNvPr id="446" name="Google Shape;446;p32"/>
          <p:cNvSpPr txBox="1">
            <a:spLocks noGrp="1"/>
          </p:cNvSpPr>
          <p:nvPr>
            <p:ph type="subTitle" idx="6"/>
          </p:nvPr>
        </p:nvSpPr>
        <p:spPr>
          <a:xfrm>
            <a:off x="6012160" y="2197508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err="1"/>
              <a:t>Здатність</a:t>
            </a:r>
            <a:r>
              <a:rPr lang="ru-RU" dirty="0"/>
              <a:t> до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життя</a:t>
            </a:r>
            <a:endParaRPr lang="ru-RU" dirty="0"/>
          </a:p>
        </p:txBody>
      </p:sp>
      <p:sp>
        <p:nvSpPr>
          <p:cNvPr id="447" name="Google Shape;447;p32"/>
          <p:cNvSpPr txBox="1">
            <a:spLocks noGrp="1"/>
          </p:cNvSpPr>
          <p:nvPr>
            <p:ph type="title" idx="7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Д</a:t>
            </a:r>
            <a:r>
              <a:rPr lang="en" dirty="0" smtClean="0"/>
              <a:t>3</a:t>
            </a:r>
            <a:endParaRPr dirty="0"/>
          </a:p>
        </p:txBody>
      </p:sp>
      <p:sp>
        <p:nvSpPr>
          <p:cNvPr id="449" name="Google Shape;449;p32"/>
          <p:cNvSpPr txBox="1">
            <a:spLocks noGrp="1"/>
          </p:cNvSpPr>
          <p:nvPr>
            <p:ph type="subTitle" idx="9"/>
          </p:nvPr>
        </p:nvSpPr>
        <p:spPr>
          <a:xfrm>
            <a:off x="6012160" y="3634178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Рефлексивна </a:t>
            </a:r>
            <a:r>
              <a:rPr lang="ru-RU" dirty="0" err="1"/>
              <a:t>компетентність</a:t>
            </a:r>
            <a:endParaRPr lang="ru-RU" dirty="0"/>
          </a:p>
        </p:txBody>
      </p:sp>
      <p:pic>
        <p:nvPicPr>
          <p:cNvPr id="450" name="Google Shape;4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00" y="2093737"/>
            <a:ext cx="2333230" cy="251018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451" name="Google Shape;451;p32"/>
          <p:cNvGrpSpPr/>
          <p:nvPr/>
        </p:nvGrpSpPr>
        <p:grpSpPr>
          <a:xfrm>
            <a:off x="2609544" y="2003754"/>
            <a:ext cx="1196349" cy="1006757"/>
            <a:chOff x="6075750" y="3009125"/>
            <a:chExt cx="550400" cy="463175"/>
          </a:xfrm>
        </p:grpSpPr>
        <p:sp>
          <p:nvSpPr>
            <p:cNvPr id="452" name="Google Shape;452;p32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Google Shape;460;p32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688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9" t="19156" r="2288" b="36711"/>
          <a:stretch/>
        </p:blipFill>
        <p:spPr>
          <a:xfrm>
            <a:off x="597122" y="555527"/>
            <a:ext cx="7675861" cy="4032448"/>
          </a:xfrm>
          <a:prstGeom prst="rect">
            <a:avLst/>
          </a:prstGeom>
        </p:spPr>
      </p:pic>
      <p:grpSp>
        <p:nvGrpSpPr>
          <p:cNvPr id="1024" name="Google Shape;1024;p44"/>
          <p:cNvGrpSpPr/>
          <p:nvPr/>
        </p:nvGrpSpPr>
        <p:grpSpPr>
          <a:xfrm>
            <a:off x="7266807" y="2713769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8372149" y="2429694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236036" y="2117457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50872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48"/>
          <p:cNvGrpSpPr/>
          <p:nvPr/>
        </p:nvGrpSpPr>
        <p:grpSpPr>
          <a:xfrm>
            <a:off x="5349595" y="3029416"/>
            <a:ext cx="3066819" cy="1783306"/>
            <a:chOff x="3348925" y="3556225"/>
            <a:chExt cx="776300" cy="567650"/>
          </a:xfrm>
        </p:grpSpPr>
        <p:sp>
          <p:nvSpPr>
            <p:cNvPr id="1476" name="Google Shape;1476;p48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8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8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8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8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8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7" name="Google Shape;1487;p48"/>
          <p:cNvSpPr/>
          <p:nvPr/>
        </p:nvSpPr>
        <p:spPr>
          <a:xfrm rot="623763">
            <a:off x="3903913" y="826062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48"/>
          <p:cNvSpPr/>
          <p:nvPr/>
        </p:nvSpPr>
        <p:spPr>
          <a:xfrm rot="2102819">
            <a:off x="4643084" y="4398323"/>
            <a:ext cx="428126" cy="41156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572" y="555526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48"/>
          <p:cNvSpPr txBox="1">
            <a:spLocks noGrp="1"/>
          </p:cNvSpPr>
          <p:nvPr>
            <p:ph type="title"/>
          </p:nvPr>
        </p:nvSpPr>
        <p:spPr>
          <a:xfrm>
            <a:off x="5431875" y="445025"/>
            <a:ext cx="30600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dirty="0" smtClean="0"/>
              <a:t>Дякую за увагу!</a:t>
            </a:r>
            <a:endParaRPr dirty="0"/>
          </a:p>
        </p:txBody>
      </p:sp>
      <p:grpSp>
        <p:nvGrpSpPr>
          <p:cNvPr id="1475" name="Google Shape;1475;p48"/>
          <p:cNvGrpSpPr/>
          <p:nvPr/>
        </p:nvGrpSpPr>
        <p:grpSpPr>
          <a:xfrm>
            <a:off x="5349595" y="3029416"/>
            <a:ext cx="3066819" cy="1783306"/>
            <a:chOff x="3348925" y="3556225"/>
            <a:chExt cx="776300" cy="567650"/>
          </a:xfrm>
        </p:grpSpPr>
        <p:sp>
          <p:nvSpPr>
            <p:cNvPr id="1476" name="Google Shape;1476;p48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8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8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8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8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8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7" name="Google Shape;1487;p48"/>
          <p:cNvSpPr/>
          <p:nvPr/>
        </p:nvSpPr>
        <p:spPr>
          <a:xfrm rot="623763">
            <a:off x="3903913" y="826062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48"/>
          <p:cNvSpPr/>
          <p:nvPr/>
        </p:nvSpPr>
        <p:spPr>
          <a:xfrm rot="2102819">
            <a:off x="4643084" y="4398323"/>
            <a:ext cx="428126" cy="41156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1528771" y="383008"/>
            <a:ext cx="6221909" cy="3834481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xfrm rot="21274459">
            <a:off x="2012214" y="4351878"/>
            <a:ext cx="5101445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 smtClean="0"/>
              <a:t>1. Загальна  концепція  </a:t>
            </a:r>
            <a:br>
              <a:rPr lang="uk-UA" sz="2000" dirty="0" smtClean="0"/>
            </a:br>
            <a:r>
              <a:rPr lang="uk-UA" sz="2000" dirty="0" smtClean="0"/>
              <a:t>Нової української школи</a:t>
            </a:r>
            <a:endParaRPr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7152">
            <a:off x="1747013" y="265908"/>
            <a:ext cx="5761494" cy="3721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62" name="Google Shape;362;p29"/>
          <p:cNvGrpSpPr/>
          <p:nvPr/>
        </p:nvGrpSpPr>
        <p:grpSpPr>
          <a:xfrm>
            <a:off x="251520" y="267493"/>
            <a:ext cx="1663844" cy="1216701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35"/>
          <p:cNvGrpSpPr/>
          <p:nvPr/>
        </p:nvGrpSpPr>
        <p:grpSpPr>
          <a:xfrm>
            <a:off x="3552722" y="237167"/>
            <a:ext cx="1696564" cy="1696564"/>
            <a:chOff x="2987350" y="455855"/>
            <a:chExt cx="1696564" cy="1696564"/>
          </a:xfrm>
        </p:grpSpPr>
        <p:sp>
          <p:nvSpPr>
            <p:cNvPr id="573" name="Google Shape;573;p35"/>
            <p:cNvSpPr/>
            <p:nvPr/>
          </p:nvSpPr>
          <p:spPr>
            <a:xfrm>
              <a:off x="2987350" y="455855"/>
              <a:ext cx="1696564" cy="169656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4" name="Google Shape;574;p35"/>
            <p:cNvGrpSpPr/>
            <p:nvPr/>
          </p:nvGrpSpPr>
          <p:grpSpPr>
            <a:xfrm>
              <a:off x="3324953" y="937837"/>
              <a:ext cx="1021203" cy="732658"/>
              <a:chOff x="4582100" y="3095150"/>
              <a:chExt cx="581650" cy="417350"/>
            </a:xfrm>
          </p:grpSpPr>
          <p:sp>
            <p:nvSpPr>
              <p:cNvPr id="575" name="Google Shape;575;p35"/>
              <p:cNvSpPr/>
              <p:nvPr/>
            </p:nvSpPr>
            <p:spPr>
              <a:xfrm>
                <a:off x="4858025" y="3105275"/>
                <a:ext cx="263750" cy="382500"/>
              </a:xfrm>
              <a:custGeom>
                <a:avLst/>
                <a:gdLst/>
                <a:ahLst/>
                <a:cxnLst/>
                <a:rect l="l" t="t" r="r" b="b"/>
                <a:pathLst>
                  <a:path w="10550" h="15300" extrusionOk="0">
                    <a:moveTo>
                      <a:pt x="275" y="15300"/>
                    </a:moveTo>
                    <a:cubicBezTo>
                      <a:pt x="25" y="15193"/>
                      <a:pt x="1" y="15002"/>
                      <a:pt x="25" y="14800"/>
                    </a:cubicBezTo>
                    <a:cubicBezTo>
                      <a:pt x="96" y="13407"/>
                      <a:pt x="180" y="12002"/>
                      <a:pt x="227" y="10609"/>
                    </a:cubicBezTo>
                    <a:cubicBezTo>
                      <a:pt x="275" y="9347"/>
                      <a:pt x="239" y="8061"/>
                      <a:pt x="263" y="6799"/>
                    </a:cubicBezTo>
                    <a:cubicBezTo>
                      <a:pt x="263" y="5715"/>
                      <a:pt x="275" y="4608"/>
                      <a:pt x="275" y="3525"/>
                    </a:cubicBezTo>
                    <a:cubicBezTo>
                      <a:pt x="275" y="3203"/>
                      <a:pt x="418" y="2965"/>
                      <a:pt x="656" y="2810"/>
                    </a:cubicBezTo>
                    <a:cubicBezTo>
                      <a:pt x="1227" y="2417"/>
                      <a:pt x="1811" y="2024"/>
                      <a:pt x="2406" y="1691"/>
                    </a:cubicBezTo>
                    <a:cubicBezTo>
                      <a:pt x="3680" y="977"/>
                      <a:pt x="5061" y="500"/>
                      <a:pt x="6502" y="239"/>
                    </a:cubicBezTo>
                    <a:cubicBezTo>
                      <a:pt x="7633" y="24"/>
                      <a:pt x="8764" y="0"/>
                      <a:pt x="9895" y="191"/>
                    </a:cubicBezTo>
                    <a:cubicBezTo>
                      <a:pt x="10347" y="262"/>
                      <a:pt x="10347" y="298"/>
                      <a:pt x="10395" y="727"/>
                    </a:cubicBezTo>
                    <a:cubicBezTo>
                      <a:pt x="10550" y="2286"/>
                      <a:pt x="10419" y="3846"/>
                      <a:pt x="10347" y="5418"/>
                    </a:cubicBezTo>
                    <a:cubicBezTo>
                      <a:pt x="10300" y="6335"/>
                      <a:pt x="10300" y="7275"/>
                      <a:pt x="10276" y="8192"/>
                    </a:cubicBezTo>
                    <a:cubicBezTo>
                      <a:pt x="10252" y="8787"/>
                      <a:pt x="10181" y="9371"/>
                      <a:pt x="10169" y="9966"/>
                    </a:cubicBezTo>
                    <a:cubicBezTo>
                      <a:pt x="10157" y="10454"/>
                      <a:pt x="10157" y="10930"/>
                      <a:pt x="10157" y="11430"/>
                    </a:cubicBezTo>
                    <a:cubicBezTo>
                      <a:pt x="10157" y="11704"/>
                      <a:pt x="10121" y="11990"/>
                      <a:pt x="10097" y="12264"/>
                    </a:cubicBezTo>
                    <a:cubicBezTo>
                      <a:pt x="10038" y="12740"/>
                      <a:pt x="9895" y="12871"/>
                      <a:pt x="9419" y="12919"/>
                    </a:cubicBezTo>
                    <a:cubicBezTo>
                      <a:pt x="8919" y="12954"/>
                      <a:pt x="8431" y="12990"/>
                      <a:pt x="7919" y="13038"/>
                    </a:cubicBezTo>
                    <a:cubicBezTo>
                      <a:pt x="6645" y="13157"/>
                      <a:pt x="5394" y="13419"/>
                      <a:pt x="4144" y="13752"/>
                    </a:cubicBezTo>
                    <a:cubicBezTo>
                      <a:pt x="3287" y="13955"/>
                      <a:pt x="2442" y="14145"/>
                      <a:pt x="1668" y="14550"/>
                    </a:cubicBezTo>
                    <a:cubicBezTo>
                      <a:pt x="1180" y="14776"/>
                      <a:pt x="727" y="15038"/>
                      <a:pt x="275" y="15300"/>
                    </a:cubicBezTo>
                    <a:close/>
                    <a:moveTo>
                      <a:pt x="1775" y="3548"/>
                    </a:moveTo>
                    <a:cubicBezTo>
                      <a:pt x="1906" y="3537"/>
                      <a:pt x="2001" y="3548"/>
                      <a:pt x="2073" y="3513"/>
                    </a:cubicBezTo>
                    <a:cubicBezTo>
                      <a:pt x="3228" y="3001"/>
                      <a:pt x="4418" y="2560"/>
                      <a:pt x="5633" y="2167"/>
                    </a:cubicBezTo>
                    <a:cubicBezTo>
                      <a:pt x="6490" y="1882"/>
                      <a:pt x="7359" y="1679"/>
                      <a:pt x="8276" y="1739"/>
                    </a:cubicBezTo>
                    <a:cubicBezTo>
                      <a:pt x="8431" y="1751"/>
                      <a:pt x="8669" y="1810"/>
                      <a:pt x="8657" y="1572"/>
                    </a:cubicBezTo>
                    <a:cubicBezTo>
                      <a:pt x="8657" y="1370"/>
                      <a:pt x="8419" y="1382"/>
                      <a:pt x="8264" y="1382"/>
                    </a:cubicBezTo>
                    <a:cubicBezTo>
                      <a:pt x="7299" y="1429"/>
                      <a:pt x="6359" y="1524"/>
                      <a:pt x="5454" y="1882"/>
                    </a:cubicBezTo>
                    <a:cubicBezTo>
                      <a:pt x="4347" y="2322"/>
                      <a:pt x="3251" y="2715"/>
                      <a:pt x="2132" y="3120"/>
                    </a:cubicBezTo>
                    <a:cubicBezTo>
                      <a:pt x="1954" y="3191"/>
                      <a:pt x="1811" y="3251"/>
                      <a:pt x="1775" y="3548"/>
                    </a:cubicBezTo>
                    <a:close/>
                    <a:moveTo>
                      <a:pt x="2954" y="8371"/>
                    </a:moveTo>
                    <a:cubicBezTo>
                      <a:pt x="3085" y="8228"/>
                      <a:pt x="3204" y="8109"/>
                      <a:pt x="3299" y="7966"/>
                    </a:cubicBezTo>
                    <a:cubicBezTo>
                      <a:pt x="3561" y="7597"/>
                      <a:pt x="3478" y="7299"/>
                      <a:pt x="3013" y="7180"/>
                    </a:cubicBezTo>
                    <a:cubicBezTo>
                      <a:pt x="2739" y="7108"/>
                      <a:pt x="2454" y="7073"/>
                      <a:pt x="2192" y="7037"/>
                    </a:cubicBezTo>
                    <a:cubicBezTo>
                      <a:pt x="1954" y="7001"/>
                      <a:pt x="1846" y="7073"/>
                      <a:pt x="1894" y="7335"/>
                    </a:cubicBezTo>
                    <a:cubicBezTo>
                      <a:pt x="2001" y="8001"/>
                      <a:pt x="1894" y="8656"/>
                      <a:pt x="1775" y="9299"/>
                    </a:cubicBezTo>
                    <a:cubicBezTo>
                      <a:pt x="1727" y="9537"/>
                      <a:pt x="1834" y="9740"/>
                      <a:pt x="2061" y="9740"/>
                    </a:cubicBezTo>
                    <a:cubicBezTo>
                      <a:pt x="2370" y="9740"/>
                      <a:pt x="2727" y="9764"/>
                      <a:pt x="3013" y="9644"/>
                    </a:cubicBezTo>
                    <a:cubicBezTo>
                      <a:pt x="3430" y="9454"/>
                      <a:pt x="3632" y="9013"/>
                      <a:pt x="3204" y="8561"/>
                    </a:cubicBezTo>
                    <a:cubicBezTo>
                      <a:pt x="3108" y="8525"/>
                      <a:pt x="3061" y="8466"/>
                      <a:pt x="2954" y="8371"/>
                    </a:cubicBezTo>
                    <a:close/>
                    <a:moveTo>
                      <a:pt x="8300" y="10990"/>
                    </a:moveTo>
                    <a:cubicBezTo>
                      <a:pt x="8097" y="10966"/>
                      <a:pt x="7942" y="10907"/>
                      <a:pt x="7776" y="10907"/>
                    </a:cubicBezTo>
                    <a:cubicBezTo>
                      <a:pt x="7002" y="10942"/>
                      <a:pt x="6216" y="10990"/>
                      <a:pt x="5442" y="11073"/>
                    </a:cubicBezTo>
                    <a:cubicBezTo>
                      <a:pt x="4990" y="11109"/>
                      <a:pt x="4525" y="11216"/>
                      <a:pt x="4097" y="11323"/>
                    </a:cubicBezTo>
                    <a:cubicBezTo>
                      <a:pt x="3442" y="11490"/>
                      <a:pt x="2787" y="11692"/>
                      <a:pt x="2132" y="11883"/>
                    </a:cubicBezTo>
                    <a:cubicBezTo>
                      <a:pt x="2025" y="11919"/>
                      <a:pt x="1918" y="11942"/>
                      <a:pt x="1846" y="11990"/>
                    </a:cubicBezTo>
                    <a:cubicBezTo>
                      <a:pt x="1811" y="12002"/>
                      <a:pt x="1775" y="12097"/>
                      <a:pt x="1787" y="12145"/>
                    </a:cubicBezTo>
                    <a:cubicBezTo>
                      <a:pt x="1823" y="12204"/>
                      <a:pt x="1882" y="12264"/>
                      <a:pt x="1942" y="12276"/>
                    </a:cubicBezTo>
                    <a:cubicBezTo>
                      <a:pt x="1977" y="12288"/>
                      <a:pt x="2061" y="12264"/>
                      <a:pt x="2096" y="12240"/>
                    </a:cubicBezTo>
                    <a:cubicBezTo>
                      <a:pt x="2775" y="12050"/>
                      <a:pt x="3430" y="11835"/>
                      <a:pt x="4097" y="11645"/>
                    </a:cubicBezTo>
                    <a:cubicBezTo>
                      <a:pt x="4323" y="11585"/>
                      <a:pt x="4561" y="11526"/>
                      <a:pt x="4775" y="11490"/>
                    </a:cubicBezTo>
                    <a:cubicBezTo>
                      <a:pt x="5823" y="11323"/>
                      <a:pt x="6847" y="11133"/>
                      <a:pt x="7907" y="11276"/>
                    </a:cubicBezTo>
                    <a:cubicBezTo>
                      <a:pt x="8073" y="11335"/>
                      <a:pt x="8240" y="11288"/>
                      <a:pt x="8300" y="10990"/>
                    </a:cubicBezTo>
                    <a:close/>
                    <a:moveTo>
                      <a:pt x="8240" y="9502"/>
                    </a:moveTo>
                    <a:cubicBezTo>
                      <a:pt x="7907" y="9478"/>
                      <a:pt x="7597" y="9418"/>
                      <a:pt x="7264" y="9418"/>
                    </a:cubicBezTo>
                    <a:cubicBezTo>
                      <a:pt x="6430" y="9406"/>
                      <a:pt x="5585" y="9383"/>
                      <a:pt x="4787" y="9680"/>
                    </a:cubicBezTo>
                    <a:cubicBezTo>
                      <a:pt x="4323" y="9847"/>
                      <a:pt x="3859" y="9966"/>
                      <a:pt x="3382" y="10097"/>
                    </a:cubicBezTo>
                    <a:cubicBezTo>
                      <a:pt x="2918" y="10228"/>
                      <a:pt x="2442" y="10347"/>
                      <a:pt x="1977" y="10490"/>
                    </a:cubicBezTo>
                    <a:cubicBezTo>
                      <a:pt x="1894" y="10514"/>
                      <a:pt x="1799" y="10526"/>
                      <a:pt x="1739" y="10597"/>
                    </a:cubicBezTo>
                    <a:cubicBezTo>
                      <a:pt x="1715" y="10621"/>
                      <a:pt x="1668" y="10692"/>
                      <a:pt x="1680" y="10740"/>
                    </a:cubicBezTo>
                    <a:cubicBezTo>
                      <a:pt x="1704" y="10787"/>
                      <a:pt x="1763" y="10835"/>
                      <a:pt x="1799" y="10847"/>
                    </a:cubicBezTo>
                    <a:cubicBezTo>
                      <a:pt x="1882" y="10859"/>
                      <a:pt x="1954" y="10847"/>
                      <a:pt x="2013" y="10811"/>
                    </a:cubicBezTo>
                    <a:cubicBezTo>
                      <a:pt x="2513" y="10645"/>
                      <a:pt x="3025" y="10502"/>
                      <a:pt x="3525" y="10335"/>
                    </a:cubicBezTo>
                    <a:cubicBezTo>
                      <a:pt x="4978" y="9859"/>
                      <a:pt x="6430" y="9549"/>
                      <a:pt x="7954" y="9847"/>
                    </a:cubicBezTo>
                    <a:cubicBezTo>
                      <a:pt x="8204" y="9883"/>
                      <a:pt x="8252" y="9740"/>
                      <a:pt x="8240" y="9502"/>
                    </a:cubicBezTo>
                    <a:close/>
                    <a:moveTo>
                      <a:pt x="2132" y="4525"/>
                    </a:moveTo>
                    <a:cubicBezTo>
                      <a:pt x="2239" y="4537"/>
                      <a:pt x="2346" y="4572"/>
                      <a:pt x="2418" y="4561"/>
                    </a:cubicBezTo>
                    <a:cubicBezTo>
                      <a:pt x="2847" y="4441"/>
                      <a:pt x="3275" y="4358"/>
                      <a:pt x="3692" y="4191"/>
                    </a:cubicBezTo>
                    <a:cubicBezTo>
                      <a:pt x="4990" y="3656"/>
                      <a:pt x="6335" y="3441"/>
                      <a:pt x="7728" y="3537"/>
                    </a:cubicBezTo>
                    <a:lnTo>
                      <a:pt x="8038" y="3537"/>
                    </a:lnTo>
                    <a:cubicBezTo>
                      <a:pt x="8228" y="3525"/>
                      <a:pt x="8276" y="3418"/>
                      <a:pt x="8228" y="3239"/>
                    </a:cubicBezTo>
                    <a:cubicBezTo>
                      <a:pt x="8157" y="3227"/>
                      <a:pt x="8097" y="3191"/>
                      <a:pt x="8038" y="3191"/>
                    </a:cubicBezTo>
                    <a:cubicBezTo>
                      <a:pt x="7180" y="3108"/>
                      <a:pt x="6323" y="3239"/>
                      <a:pt x="5478" y="3358"/>
                    </a:cubicBezTo>
                    <a:cubicBezTo>
                      <a:pt x="4740" y="3465"/>
                      <a:pt x="4061" y="3787"/>
                      <a:pt x="3370" y="3965"/>
                    </a:cubicBezTo>
                    <a:cubicBezTo>
                      <a:pt x="3144" y="4025"/>
                      <a:pt x="2906" y="4060"/>
                      <a:pt x="2680" y="4132"/>
                    </a:cubicBezTo>
                    <a:cubicBezTo>
                      <a:pt x="2477" y="4203"/>
                      <a:pt x="2239" y="4203"/>
                      <a:pt x="2132" y="4525"/>
                    </a:cubicBezTo>
                    <a:close/>
                    <a:moveTo>
                      <a:pt x="1846" y="6013"/>
                    </a:moveTo>
                    <a:cubicBezTo>
                      <a:pt x="1989" y="6013"/>
                      <a:pt x="2085" y="6025"/>
                      <a:pt x="2180" y="6013"/>
                    </a:cubicBezTo>
                    <a:cubicBezTo>
                      <a:pt x="3513" y="5680"/>
                      <a:pt x="4847" y="5358"/>
                      <a:pt x="6228" y="5263"/>
                    </a:cubicBezTo>
                    <a:cubicBezTo>
                      <a:pt x="6430" y="5251"/>
                      <a:pt x="6490" y="5132"/>
                      <a:pt x="6490" y="4894"/>
                    </a:cubicBezTo>
                    <a:cubicBezTo>
                      <a:pt x="6180" y="4918"/>
                      <a:pt x="5883" y="4930"/>
                      <a:pt x="5597" y="5001"/>
                    </a:cubicBezTo>
                    <a:cubicBezTo>
                      <a:pt x="4466" y="5215"/>
                      <a:pt x="3335" y="5453"/>
                      <a:pt x="2215" y="5680"/>
                    </a:cubicBezTo>
                    <a:cubicBezTo>
                      <a:pt x="2073" y="5715"/>
                      <a:pt x="1894" y="5739"/>
                      <a:pt x="1846" y="6013"/>
                    </a:cubicBezTo>
                    <a:close/>
                    <a:moveTo>
                      <a:pt x="7299" y="7632"/>
                    </a:moveTo>
                    <a:cubicBezTo>
                      <a:pt x="7026" y="7668"/>
                      <a:pt x="6764" y="7716"/>
                      <a:pt x="6514" y="7751"/>
                    </a:cubicBezTo>
                    <a:cubicBezTo>
                      <a:pt x="5883" y="7811"/>
                      <a:pt x="5240" y="7859"/>
                      <a:pt x="4621" y="7894"/>
                    </a:cubicBezTo>
                    <a:cubicBezTo>
                      <a:pt x="4490" y="7918"/>
                      <a:pt x="4275" y="7882"/>
                      <a:pt x="4287" y="8085"/>
                    </a:cubicBezTo>
                    <a:cubicBezTo>
                      <a:pt x="4299" y="8299"/>
                      <a:pt x="4501" y="8240"/>
                      <a:pt x="4644" y="8228"/>
                    </a:cubicBezTo>
                    <a:cubicBezTo>
                      <a:pt x="5454" y="8168"/>
                      <a:pt x="6252" y="8109"/>
                      <a:pt x="7073" y="8049"/>
                    </a:cubicBezTo>
                    <a:cubicBezTo>
                      <a:pt x="7323" y="8037"/>
                      <a:pt x="7323" y="7882"/>
                      <a:pt x="7299" y="7632"/>
                    </a:cubicBezTo>
                    <a:close/>
                    <a:moveTo>
                      <a:pt x="2144" y="13109"/>
                    </a:moveTo>
                    <a:cubicBezTo>
                      <a:pt x="2323" y="13097"/>
                      <a:pt x="2489" y="13109"/>
                      <a:pt x="2632" y="13073"/>
                    </a:cubicBezTo>
                    <a:cubicBezTo>
                      <a:pt x="3251" y="12943"/>
                      <a:pt x="3870" y="12800"/>
                      <a:pt x="4490" y="12645"/>
                    </a:cubicBezTo>
                    <a:cubicBezTo>
                      <a:pt x="4597" y="12621"/>
                      <a:pt x="4787" y="12585"/>
                      <a:pt x="4752" y="12407"/>
                    </a:cubicBezTo>
                    <a:cubicBezTo>
                      <a:pt x="4716" y="12228"/>
                      <a:pt x="4561" y="12264"/>
                      <a:pt x="4418" y="12276"/>
                    </a:cubicBezTo>
                    <a:cubicBezTo>
                      <a:pt x="4394" y="12276"/>
                      <a:pt x="4359" y="12288"/>
                      <a:pt x="4335" y="12288"/>
                    </a:cubicBezTo>
                    <a:cubicBezTo>
                      <a:pt x="3704" y="12454"/>
                      <a:pt x="3085" y="12597"/>
                      <a:pt x="2466" y="12764"/>
                    </a:cubicBezTo>
                    <a:cubicBezTo>
                      <a:pt x="2323" y="12812"/>
                      <a:pt x="2144" y="12812"/>
                      <a:pt x="2144" y="13109"/>
                    </a:cubicBezTo>
                    <a:close/>
                    <a:moveTo>
                      <a:pt x="6299" y="12204"/>
                    </a:moveTo>
                    <a:cubicBezTo>
                      <a:pt x="6192" y="12157"/>
                      <a:pt x="6133" y="12097"/>
                      <a:pt x="6085" y="12097"/>
                    </a:cubicBezTo>
                    <a:cubicBezTo>
                      <a:pt x="6025" y="12109"/>
                      <a:pt x="5978" y="12181"/>
                      <a:pt x="5978" y="12228"/>
                    </a:cubicBezTo>
                    <a:cubicBezTo>
                      <a:pt x="5978" y="12276"/>
                      <a:pt x="6061" y="12359"/>
                      <a:pt x="6085" y="12359"/>
                    </a:cubicBezTo>
                    <a:cubicBezTo>
                      <a:pt x="6156" y="12347"/>
                      <a:pt x="6216" y="12276"/>
                      <a:pt x="6299" y="122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5"/>
              <p:cNvSpPr/>
              <p:nvPr/>
            </p:nvSpPr>
            <p:spPr>
              <a:xfrm>
                <a:off x="4624075" y="3114500"/>
                <a:ext cx="234875" cy="35900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4360" extrusionOk="0">
                    <a:moveTo>
                      <a:pt x="9109" y="14359"/>
                    </a:moveTo>
                    <a:cubicBezTo>
                      <a:pt x="8704" y="14157"/>
                      <a:pt x="8335" y="14002"/>
                      <a:pt x="7990" y="13812"/>
                    </a:cubicBezTo>
                    <a:cubicBezTo>
                      <a:pt x="7263" y="13407"/>
                      <a:pt x="6501" y="13181"/>
                      <a:pt x="5692" y="13109"/>
                    </a:cubicBezTo>
                    <a:cubicBezTo>
                      <a:pt x="4704" y="13014"/>
                      <a:pt x="3727" y="12883"/>
                      <a:pt x="2739" y="12824"/>
                    </a:cubicBezTo>
                    <a:cubicBezTo>
                      <a:pt x="2191" y="12800"/>
                      <a:pt x="1620" y="12859"/>
                      <a:pt x="1060" y="12883"/>
                    </a:cubicBezTo>
                    <a:cubicBezTo>
                      <a:pt x="834" y="12907"/>
                      <a:pt x="608" y="12919"/>
                      <a:pt x="346" y="12931"/>
                    </a:cubicBezTo>
                    <a:cubicBezTo>
                      <a:pt x="310" y="12764"/>
                      <a:pt x="286" y="12597"/>
                      <a:pt x="274" y="12454"/>
                    </a:cubicBezTo>
                    <a:cubicBezTo>
                      <a:pt x="227" y="11335"/>
                      <a:pt x="191" y="10204"/>
                      <a:pt x="155" y="9085"/>
                    </a:cubicBezTo>
                    <a:cubicBezTo>
                      <a:pt x="108" y="8121"/>
                      <a:pt x="13" y="7144"/>
                      <a:pt x="13" y="6168"/>
                    </a:cubicBezTo>
                    <a:cubicBezTo>
                      <a:pt x="1" y="5144"/>
                      <a:pt x="72" y="4108"/>
                      <a:pt x="96" y="3072"/>
                    </a:cubicBezTo>
                    <a:cubicBezTo>
                      <a:pt x="96" y="2322"/>
                      <a:pt x="36" y="1572"/>
                      <a:pt x="13" y="810"/>
                    </a:cubicBezTo>
                    <a:lnTo>
                      <a:pt x="13" y="155"/>
                    </a:lnTo>
                    <a:cubicBezTo>
                      <a:pt x="274" y="96"/>
                      <a:pt x="489" y="1"/>
                      <a:pt x="715" y="1"/>
                    </a:cubicBezTo>
                    <a:cubicBezTo>
                      <a:pt x="2382" y="24"/>
                      <a:pt x="4049" y="155"/>
                      <a:pt x="5644" y="715"/>
                    </a:cubicBezTo>
                    <a:cubicBezTo>
                      <a:pt x="5751" y="739"/>
                      <a:pt x="5835" y="774"/>
                      <a:pt x="5942" y="810"/>
                    </a:cubicBezTo>
                    <a:cubicBezTo>
                      <a:pt x="6847" y="1286"/>
                      <a:pt x="7775" y="1763"/>
                      <a:pt x="8680" y="2263"/>
                    </a:cubicBezTo>
                    <a:cubicBezTo>
                      <a:pt x="9157" y="2513"/>
                      <a:pt x="9395" y="2894"/>
                      <a:pt x="9395" y="3477"/>
                    </a:cubicBezTo>
                    <a:cubicBezTo>
                      <a:pt x="9359" y="5751"/>
                      <a:pt x="9383" y="8037"/>
                      <a:pt x="9347" y="10299"/>
                    </a:cubicBezTo>
                    <a:cubicBezTo>
                      <a:pt x="9347" y="10680"/>
                      <a:pt x="9287" y="11050"/>
                      <a:pt x="9276" y="11442"/>
                    </a:cubicBezTo>
                    <a:cubicBezTo>
                      <a:pt x="9240" y="12204"/>
                      <a:pt x="9228" y="12978"/>
                      <a:pt x="9204" y="13728"/>
                    </a:cubicBezTo>
                    <a:cubicBezTo>
                      <a:pt x="9180" y="13931"/>
                      <a:pt x="9145" y="14121"/>
                      <a:pt x="9109" y="14359"/>
                    </a:cubicBezTo>
                    <a:close/>
                    <a:moveTo>
                      <a:pt x="1596" y="4430"/>
                    </a:moveTo>
                    <a:cubicBezTo>
                      <a:pt x="1584" y="4477"/>
                      <a:pt x="1548" y="4525"/>
                      <a:pt x="1537" y="4584"/>
                    </a:cubicBezTo>
                    <a:cubicBezTo>
                      <a:pt x="1608" y="4644"/>
                      <a:pt x="1679" y="4727"/>
                      <a:pt x="1775" y="4763"/>
                    </a:cubicBezTo>
                    <a:cubicBezTo>
                      <a:pt x="1918" y="4799"/>
                      <a:pt x="2084" y="4823"/>
                      <a:pt x="2251" y="4834"/>
                    </a:cubicBezTo>
                    <a:cubicBezTo>
                      <a:pt x="3299" y="4942"/>
                      <a:pt x="4358" y="5013"/>
                      <a:pt x="5382" y="5287"/>
                    </a:cubicBezTo>
                    <a:cubicBezTo>
                      <a:pt x="5823" y="5382"/>
                      <a:pt x="6239" y="5525"/>
                      <a:pt x="6668" y="5644"/>
                    </a:cubicBezTo>
                    <a:cubicBezTo>
                      <a:pt x="6930" y="5716"/>
                      <a:pt x="6930" y="5716"/>
                      <a:pt x="7049" y="5382"/>
                    </a:cubicBezTo>
                    <a:cubicBezTo>
                      <a:pt x="6966" y="5346"/>
                      <a:pt x="6871" y="5275"/>
                      <a:pt x="6787" y="5263"/>
                    </a:cubicBezTo>
                    <a:cubicBezTo>
                      <a:pt x="6323" y="5144"/>
                      <a:pt x="5882" y="5001"/>
                      <a:pt x="5418" y="4930"/>
                    </a:cubicBezTo>
                    <a:cubicBezTo>
                      <a:pt x="4287" y="4751"/>
                      <a:pt x="3144" y="4608"/>
                      <a:pt x="2013" y="4465"/>
                    </a:cubicBezTo>
                    <a:cubicBezTo>
                      <a:pt x="1882" y="4418"/>
                      <a:pt x="1727" y="4430"/>
                      <a:pt x="1596" y="4430"/>
                    </a:cubicBezTo>
                    <a:close/>
                    <a:moveTo>
                      <a:pt x="7502" y="9121"/>
                    </a:moveTo>
                    <a:cubicBezTo>
                      <a:pt x="7609" y="8883"/>
                      <a:pt x="7597" y="8752"/>
                      <a:pt x="7335" y="8704"/>
                    </a:cubicBezTo>
                    <a:cubicBezTo>
                      <a:pt x="6466" y="8561"/>
                      <a:pt x="5573" y="8383"/>
                      <a:pt x="4692" y="8240"/>
                    </a:cubicBezTo>
                    <a:cubicBezTo>
                      <a:pt x="3858" y="8121"/>
                      <a:pt x="3025" y="8037"/>
                      <a:pt x="2191" y="7930"/>
                    </a:cubicBezTo>
                    <a:cubicBezTo>
                      <a:pt x="2060" y="7918"/>
                      <a:pt x="1918" y="7930"/>
                      <a:pt x="1894" y="8109"/>
                    </a:cubicBezTo>
                    <a:cubicBezTo>
                      <a:pt x="1918" y="8144"/>
                      <a:pt x="1941" y="8204"/>
                      <a:pt x="1965" y="8204"/>
                    </a:cubicBezTo>
                    <a:cubicBezTo>
                      <a:pt x="3811" y="8394"/>
                      <a:pt x="5656" y="8633"/>
                      <a:pt x="7502" y="9121"/>
                    </a:cubicBezTo>
                    <a:close/>
                    <a:moveTo>
                      <a:pt x="7311" y="6620"/>
                    </a:moveTo>
                    <a:cubicBezTo>
                      <a:pt x="7073" y="6549"/>
                      <a:pt x="6859" y="6454"/>
                      <a:pt x="6644" y="6394"/>
                    </a:cubicBezTo>
                    <a:cubicBezTo>
                      <a:pt x="5096" y="5989"/>
                      <a:pt x="3501" y="5918"/>
                      <a:pt x="1918" y="5680"/>
                    </a:cubicBezTo>
                    <a:cubicBezTo>
                      <a:pt x="1858" y="5668"/>
                      <a:pt x="1798" y="5704"/>
                      <a:pt x="1739" y="5704"/>
                    </a:cubicBezTo>
                    <a:cubicBezTo>
                      <a:pt x="1727" y="5704"/>
                      <a:pt x="1715" y="5716"/>
                      <a:pt x="1715" y="5727"/>
                    </a:cubicBezTo>
                    <a:cubicBezTo>
                      <a:pt x="1703" y="5739"/>
                      <a:pt x="1703" y="5763"/>
                      <a:pt x="1679" y="5835"/>
                    </a:cubicBezTo>
                    <a:cubicBezTo>
                      <a:pt x="1775" y="5894"/>
                      <a:pt x="1870" y="5977"/>
                      <a:pt x="1977" y="6001"/>
                    </a:cubicBezTo>
                    <a:cubicBezTo>
                      <a:pt x="2394" y="6073"/>
                      <a:pt x="2834" y="6132"/>
                      <a:pt x="3239" y="6180"/>
                    </a:cubicBezTo>
                    <a:cubicBezTo>
                      <a:pt x="4215" y="6275"/>
                      <a:pt x="5180" y="6382"/>
                      <a:pt x="6120" y="6656"/>
                    </a:cubicBezTo>
                    <a:cubicBezTo>
                      <a:pt x="6418" y="6739"/>
                      <a:pt x="6704" y="6859"/>
                      <a:pt x="7001" y="6966"/>
                    </a:cubicBezTo>
                    <a:cubicBezTo>
                      <a:pt x="7061" y="6978"/>
                      <a:pt x="7132" y="6978"/>
                      <a:pt x="7204" y="6978"/>
                    </a:cubicBezTo>
                    <a:cubicBezTo>
                      <a:pt x="7240" y="6859"/>
                      <a:pt x="7263" y="6751"/>
                      <a:pt x="7311" y="6620"/>
                    </a:cubicBezTo>
                    <a:close/>
                    <a:moveTo>
                      <a:pt x="2715" y="3882"/>
                    </a:moveTo>
                    <a:cubicBezTo>
                      <a:pt x="2977" y="3656"/>
                      <a:pt x="2965" y="3477"/>
                      <a:pt x="2906" y="3287"/>
                    </a:cubicBezTo>
                    <a:cubicBezTo>
                      <a:pt x="2834" y="3025"/>
                      <a:pt x="2763" y="2739"/>
                      <a:pt x="2691" y="2465"/>
                    </a:cubicBezTo>
                    <a:cubicBezTo>
                      <a:pt x="2560" y="2025"/>
                      <a:pt x="2429" y="1572"/>
                      <a:pt x="2263" y="1132"/>
                    </a:cubicBezTo>
                    <a:cubicBezTo>
                      <a:pt x="2227" y="1036"/>
                      <a:pt x="2132" y="917"/>
                      <a:pt x="2037" y="905"/>
                    </a:cubicBezTo>
                    <a:cubicBezTo>
                      <a:pt x="1870" y="882"/>
                      <a:pt x="1834" y="1024"/>
                      <a:pt x="1787" y="1155"/>
                    </a:cubicBezTo>
                    <a:cubicBezTo>
                      <a:pt x="1548" y="1917"/>
                      <a:pt x="1322" y="2679"/>
                      <a:pt x="1072" y="3418"/>
                    </a:cubicBezTo>
                    <a:cubicBezTo>
                      <a:pt x="1025" y="3572"/>
                      <a:pt x="1025" y="3680"/>
                      <a:pt x="1215" y="3739"/>
                    </a:cubicBezTo>
                    <a:cubicBezTo>
                      <a:pt x="1251" y="3691"/>
                      <a:pt x="1298" y="3644"/>
                      <a:pt x="1310" y="3596"/>
                    </a:cubicBezTo>
                    <a:cubicBezTo>
                      <a:pt x="1358" y="3406"/>
                      <a:pt x="1394" y="3203"/>
                      <a:pt x="1429" y="2989"/>
                    </a:cubicBezTo>
                    <a:cubicBezTo>
                      <a:pt x="1453" y="2787"/>
                      <a:pt x="1572" y="2679"/>
                      <a:pt x="1787" y="2691"/>
                    </a:cubicBezTo>
                    <a:lnTo>
                      <a:pt x="2394" y="2691"/>
                    </a:lnTo>
                    <a:cubicBezTo>
                      <a:pt x="2501" y="3060"/>
                      <a:pt x="2608" y="3441"/>
                      <a:pt x="2715" y="3882"/>
                    </a:cubicBezTo>
                    <a:close/>
                    <a:moveTo>
                      <a:pt x="7311" y="10085"/>
                    </a:moveTo>
                    <a:cubicBezTo>
                      <a:pt x="6978" y="10002"/>
                      <a:pt x="6668" y="9930"/>
                      <a:pt x="6382" y="9823"/>
                    </a:cubicBezTo>
                    <a:cubicBezTo>
                      <a:pt x="5013" y="9371"/>
                      <a:pt x="3620" y="9418"/>
                      <a:pt x="2215" y="9573"/>
                    </a:cubicBezTo>
                    <a:cubicBezTo>
                      <a:pt x="2144" y="9585"/>
                      <a:pt x="2025" y="9668"/>
                      <a:pt x="2025" y="9752"/>
                    </a:cubicBezTo>
                    <a:cubicBezTo>
                      <a:pt x="2013" y="9907"/>
                      <a:pt x="2156" y="9907"/>
                      <a:pt x="2275" y="9895"/>
                    </a:cubicBezTo>
                    <a:cubicBezTo>
                      <a:pt x="2322" y="9895"/>
                      <a:pt x="2370" y="9883"/>
                      <a:pt x="2418" y="9883"/>
                    </a:cubicBezTo>
                    <a:cubicBezTo>
                      <a:pt x="3811" y="9585"/>
                      <a:pt x="5168" y="9764"/>
                      <a:pt x="6501" y="10228"/>
                    </a:cubicBezTo>
                    <a:lnTo>
                      <a:pt x="7216" y="10442"/>
                    </a:lnTo>
                    <a:cubicBezTo>
                      <a:pt x="7252" y="10383"/>
                      <a:pt x="7275" y="10335"/>
                      <a:pt x="7299" y="10311"/>
                    </a:cubicBezTo>
                    <a:cubicBezTo>
                      <a:pt x="7299" y="10252"/>
                      <a:pt x="7299" y="10192"/>
                      <a:pt x="7311" y="10085"/>
                    </a:cubicBezTo>
                    <a:close/>
                    <a:moveTo>
                      <a:pt x="7406" y="11609"/>
                    </a:moveTo>
                    <a:cubicBezTo>
                      <a:pt x="7371" y="11573"/>
                      <a:pt x="7335" y="11550"/>
                      <a:pt x="7311" y="11550"/>
                    </a:cubicBezTo>
                    <a:cubicBezTo>
                      <a:pt x="5894" y="11192"/>
                      <a:pt x="4454" y="10954"/>
                      <a:pt x="2989" y="10847"/>
                    </a:cubicBezTo>
                    <a:cubicBezTo>
                      <a:pt x="2834" y="10835"/>
                      <a:pt x="2668" y="10823"/>
                      <a:pt x="2501" y="10847"/>
                    </a:cubicBezTo>
                    <a:cubicBezTo>
                      <a:pt x="2441" y="10847"/>
                      <a:pt x="2394" y="10954"/>
                      <a:pt x="2334" y="11014"/>
                    </a:cubicBezTo>
                    <a:cubicBezTo>
                      <a:pt x="2382" y="11061"/>
                      <a:pt x="2441" y="11121"/>
                      <a:pt x="2489" y="11133"/>
                    </a:cubicBezTo>
                    <a:cubicBezTo>
                      <a:pt x="2596" y="11157"/>
                      <a:pt x="2691" y="11133"/>
                      <a:pt x="2799" y="11145"/>
                    </a:cubicBezTo>
                    <a:cubicBezTo>
                      <a:pt x="3442" y="11192"/>
                      <a:pt x="4096" y="11192"/>
                      <a:pt x="4727" y="11311"/>
                    </a:cubicBezTo>
                    <a:cubicBezTo>
                      <a:pt x="5549" y="11454"/>
                      <a:pt x="6359" y="11716"/>
                      <a:pt x="7180" y="11907"/>
                    </a:cubicBezTo>
                    <a:cubicBezTo>
                      <a:pt x="7216" y="11919"/>
                      <a:pt x="7263" y="11907"/>
                      <a:pt x="7323" y="11907"/>
                    </a:cubicBezTo>
                    <a:cubicBezTo>
                      <a:pt x="7382" y="11812"/>
                      <a:pt x="7394" y="11716"/>
                      <a:pt x="7406" y="11609"/>
                    </a:cubicBezTo>
                    <a:close/>
                    <a:moveTo>
                      <a:pt x="3918" y="3037"/>
                    </a:moveTo>
                    <a:cubicBezTo>
                      <a:pt x="3882" y="3060"/>
                      <a:pt x="3775" y="3108"/>
                      <a:pt x="3775" y="3156"/>
                    </a:cubicBezTo>
                    <a:cubicBezTo>
                      <a:pt x="3775" y="3227"/>
                      <a:pt x="3823" y="3334"/>
                      <a:pt x="3870" y="3358"/>
                    </a:cubicBezTo>
                    <a:cubicBezTo>
                      <a:pt x="3977" y="3406"/>
                      <a:pt x="4096" y="3418"/>
                      <a:pt x="4215" y="3430"/>
                    </a:cubicBezTo>
                    <a:cubicBezTo>
                      <a:pt x="5251" y="3656"/>
                      <a:pt x="6311" y="3763"/>
                      <a:pt x="7311" y="4144"/>
                    </a:cubicBezTo>
                    <a:cubicBezTo>
                      <a:pt x="7371" y="4168"/>
                      <a:pt x="7430" y="4203"/>
                      <a:pt x="7466" y="4203"/>
                    </a:cubicBezTo>
                    <a:cubicBezTo>
                      <a:pt x="7561" y="4180"/>
                      <a:pt x="7680" y="4132"/>
                      <a:pt x="7704" y="4072"/>
                    </a:cubicBezTo>
                    <a:cubicBezTo>
                      <a:pt x="7728" y="4001"/>
                      <a:pt x="7668" y="3882"/>
                      <a:pt x="7609" y="3822"/>
                    </a:cubicBezTo>
                    <a:cubicBezTo>
                      <a:pt x="7513" y="3751"/>
                      <a:pt x="7394" y="3727"/>
                      <a:pt x="7275" y="3703"/>
                    </a:cubicBezTo>
                    <a:cubicBezTo>
                      <a:pt x="6311" y="3513"/>
                      <a:pt x="5347" y="3310"/>
                      <a:pt x="4370" y="3132"/>
                    </a:cubicBezTo>
                    <a:cubicBezTo>
                      <a:pt x="4227" y="3096"/>
                      <a:pt x="4096" y="3060"/>
                      <a:pt x="3918" y="30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5"/>
              <p:cNvSpPr/>
              <p:nvPr/>
            </p:nvSpPr>
            <p:spPr>
              <a:xfrm>
                <a:off x="4592525" y="3147550"/>
                <a:ext cx="255700" cy="352725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14109" extrusionOk="0">
                    <a:moveTo>
                      <a:pt x="1001" y="119"/>
                    </a:moveTo>
                    <a:lnTo>
                      <a:pt x="1036" y="750"/>
                    </a:lnTo>
                    <a:cubicBezTo>
                      <a:pt x="1048" y="2453"/>
                      <a:pt x="1036" y="4167"/>
                      <a:pt x="1072" y="5882"/>
                    </a:cubicBezTo>
                    <a:cubicBezTo>
                      <a:pt x="1084" y="6822"/>
                      <a:pt x="1191" y="7775"/>
                      <a:pt x="1215" y="8704"/>
                    </a:cubicBezTo>
                    <a:cubicBezTo>
                      <a:pt x="1251" y="9716"/>
                      <a:pt x="1227" y="10751"/>
                      <a:pt x="1227" y="11763"/>
                    </a:cubicBezTo>
                    <a:cubicBezTo>
                      <a:pt x="1227" y="11954"/>
                      <a:pt x="1322" y="12025"/>
                      <a:pt x="1489" y="12037"/>
                    </a:cubicBezTo>
                    <a:cubicBezTo>
                      <a:pt x="1548" y="12037"/>
                      <a:pt x="1608" y="12037"/>
                      <a:pt x="1667" y="12025"/>
                    </a:cubicBezTo>
                    <a:cubicBezTo>
                      <a:pt x="3096" y="11716"/>
                      <a:pt x="4501" y="11835"/>
                      <a:pt x="5942" y="12014"/>
                    </a:cubicBezTo>
                    <a:cubicBezTo>
                      <a:pt x="6632" y="12097"/>
                      <a:pt x="7335" y="12204"/>
                      <a:pt x="8037" y="12335"/>
                    </a:cubicBezTo>
                    <a:cubicBezTo>
                      <a:pt x="8335" y="12395"/>
                      <a:pt x="8621" y="12549"/>
                      <a:pt x="8895" y="12668"/>
                    </a:cubicBezTo>
                    <a:cubicBezTo>
                      <a:pt x="9156" y="12787"/>
                      <a:pt x="9383" y="12918"/>
                      <a:pt x="9645" y="13049"/>
                    </a:cubicBezTo>
                    <a:cubicBezTo>
                      <a:pt x="9859" y="13168"/>
                      <a:pt x="10121" y="13276"/>
                      <a:pt x="10228" y="13549"/>
                    </a:cubicBezTo>
                    <a:cubicBezTo>
                      <a:pt x="10180" y="13585"/>
                      <a:pt x="10145" y="13621"/>
                      <a:pt x="10133" y="13621"/>
                    </a:cubicBezTo>
                    <a:cubicBezTo>
                      <a:pt x="8752" y="13668"/>
                      <a:pt x="7371" y="13692"/>
                      <a:pt x="5977" y="13752"/>
                    </a:cubicBezTo>
                    <a:cubicBezTo>
                      <a:pt x="5204" y="13788"/>
                      <a:pt x="4418" y="13871"/>
                      <a:pt x="3644" y="13930"/>
                    </a:cubicBezTo>
                    <a:cubicBezTo>
                      <a:pt x="3132" y="13966"/>
                      <a:pt x="2644" y="13990"/>
                      <a:pt x="2144" y="14026"/>
                    </a:cubicBezTo>
                    <a:cubicBezTo>
                      <a:pt x="1727" y="14038"/>
                      <a:pt x="1322" y="14061"/>
                      <a:pt x="905" y="14097"/>
                    </a:cubicBezTo>
                    <a:cubicBezTo>
                      <a:pt x="715" y="14109"/>
                      <a:pt x="536" y="14097"/>
                      <a:pt x="310" y="14097"/>
                    </a:cubicBezTo>
                    <a:cubicBezTo>
                      <a:pt x="286" y="13811"/>
                      <a:pt x="251" y="13573"/>
                      <a:pt x="239" y="13335"/>
                    </a:cubicBezTo>
                    <a:cubicBezTo>
                      <a:pt x="191" y="12430"/>
                      <a:pt x="143" y="11502"/>
                      <a:pt x="132" y="10597"/>
                    </a:cubicBezTo>
                    <a:cubicBezTo>
                      <a:pt x="120" y="9180"/>
                      <a:pt x="132" y="7751"/>
                      <a:pt x="120" y="6346"/>
                    </a:cubicBezTo>
                    <a:cubicBezTo>
                      <a:pt x="84" y="4501"/>
                      <a:pt x="48" y="2655"/>
                      <a:pt x="12" y="810"/>
                    </a:cubicBezTo>
                    <a:cubicBezTo>
                      <a:pt x="1" y="12"/>
                      <a:pt x="12" y="0"/>
                      <a:pt x="798" y="60"/>
                    </a:cubicBezTo>
                    <a:cubicBezTo>
                      <a:pt x="846" y="95"/>
                      <a:pt x="882" y="107"/>
                      <a:pt x="1001" y="1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5"/>
              <p:cNvSpPr/>
              <p:nvPr/>
            </p:nvSpPr>
            <p:spPr>
              <a:xfrm>
                <a:off x="4880350" y="3133550"/>
                <a:ext cx="27060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14241" extrusionOk="0">
                    <a:moveTo>
                      <a:pt x="9966" y="1"/>
                    </a:moveTo>
                    <a:cubicBezTo>
                      <a:pt x="10240" y="12"/>
                      <a:pt x="10490" y="24"/>
                      <a:pt x="10776" y="60"/>
                    </a:cubicBezTo>
                    <a:cubicBezTo>
                      <a:pt x="10788" y="203"/>
                      <a:pt x="10824" y="322"/>
                      <a:pt x="10824" y="441"/>
                    </a:cubicBezTo>
                    <a:cubicBezTo>
                      <a:pt x="10812" y="1310"/>
                      <a:pt x="10776" y="2179"/>
                      <a:pt x="10752" y="3049"/>
                    </a:cubicBezTo>
                    <a:cubicBezTo>
                      <a:pt x="10705" y="4120"/>
                      <a:pt x="10633" y="5204"/>
                      <a:pt x="10586" y="6275"/>
                    </a:cubicBezTo>
                    <a:cubicBezTo>
                      <a:pt x="10574" y="6549"/>
                      <a:pt x="10621" y="6811"/>
                      <a:pt x="10621" y="7061"/>
                    </a:cubicBezTo>
                    <a:cubicBezTo>
                      <a:pt x="10597" y="9359"/>
                      <a:pt x="10574" y="11645"/>
                      <a:pt x="10562" y="13931"/>
                    </a:cubicBezTo>
                    <a:cubicBezTo>
                      <a:pt x="10562" y="14002"/>
                      <a:pt x="10538" y="14062"/>
                      <a:pt x="10526" y="14169"/>
                    </a:cubicBezTo>
                    <a:cubicBezTo>
                      <a:pt x="10419" y="14181"/>
                      <a:pt x="10336" y="14193"/>
                      <a:pt x="10264" y="14181"/>
                    </a:cubicBezTo>
                    <a:cubicBezTo>
                      <a:pt x="8216" y="14050"/>
                      <a:pt x="6192" y="14002"/>
                      <a:pt x="4156" y="14074"/>
                    </a:cubicBezTo>
                    <a:cubicBezTo>
                      <a:pt x="3978" y="14074"/>
                      <a:pt x="3799" y="14133"/>
                      <a:pt x="3632" y="14133"/>
                    </a:cubicBezTo>
                    <a:cubicBezTo>
                      <a:pt x="2513" y="14181"/>
                      <a:pt x="1394" y="14205"/>
                      <a:pt x="275" y="14240"/>
                    </a:cubicBezTo>
                    <a:cubicBezTo>
                      <a:pt x="203" y="14240"/>
                      <a:pt x="132" y="14228"/>
                      <a:pt x="1" y="14193"/>
                    </a:cubicBezTo>
                    <a:cubicBezTo>
                      <a:pt x="299" y="13931"/>
                      <a:pt x="596" y="13788"/>
                      <a:pt x="894" y="13657"/>
                    </a:cubicBezTo>
                    <a:cubicBezTo>
                      <a:pt x="2144" y="13109"/>
                      <a:pt x="3489" y="12835"/>
                      <a:pt x="4811" y="12538"/>
                    </a:cubicBezTo>
                    <a:cubicBezTo>
                      <a:pt x="6037" y="12276"/>
                      <a:pt x="7276" y="12121"/>
                      <a:pt x="8550" y="12109"/>
                    </a:cubicBezTo>
                    <a:cubicBezTo>
                      <a:pt x="8788" y="12109"/>
                      <a:pt x="9038" y="12002"/>
                      <a:pt x="9276" y="11931"/>
                    </a:cubicBezTo>
                    <a:cubicBezTo>
                      <a:pt x="9454" y="11871"/>
                      <a:pt x="9502" y="11704"/>
                      <a:pt x="9514" y="11550"/>
                    </a:cubicBezTo>
                    <a:cubicBezTo>
                      <a:pt x="9562" y="10919"/>
                      <a:pt x="9597" y="10311"/>
                      <a:pt x="9633" y="9680"/>
                    </a:cubicBezTo>
                    <a:cubicBezTo>
                      <a:pt x="9669" y="9049"/>
                      <a:pt x="9669" y="8394"/>
                      <a:pt x="9693" y="7740"/>
                    </a:cubicBezTo>
                    <a:cubicBezTo>
                      <a:pt x="9728" y="6799"/>
                      <a:pt x="9752" y="5846"/>
                      <a:pt x="9800" y="4906"/>
                    </a:cubicBezTo>
                    <a:cubicBezTo>
                      <a:pt x="9812" y="4322"/>
                      <a:pt x="9859" y="3763"/>
                      <a:pt x="9871" y="3179"/>
                    </a:cubicBezTo>
                    <a:cubicBezTo>
                      <a:pt x="9907" y="2275"/>
                      <a:pt x="9919" y="1346"/>
                      <a:pt x="9943" y="441"/>
                    </a:cubicBezTo>
                    <a:cubicBezTo>
                      <a:pt x="9919" y="310"/>
                      <a:pt x="9943" y="191"/>
                      <a:pt x="99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5"/>
              <p:cNvSpPr/>
              <p:nvPr/>
            </p:nvSpPr>
            <p:spPr>
              <a:xfrm>
                <a:off x="5007450" y="3407700"/>
                <a:ext cx="80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86" extrusionOk="0">
                    <a:moveTo>
                      <a:pt x="322" y="107"/>
                    </a:moveTo>
                    <a:cubicBezTo>
                      <a:pt x="239" y="179"/>
                      <a:pt x="179" y="250"/>
                      <a:pt x="108" y="262"/>
                    </a:cubicBezTo>
                    <a:cubicBezTo>
                      <a:pt x="84" y="286"/>
                      <a:pt x="1" y="179"/>
                      <a:pt x="1" y="131"/>
                    </a:cubicBezTo>
                    <a:cubicBezTo>
                      <a:pt x="1" y="84"/>
                      <a:pt x="72" y="12"/>
                      <a:pt x="108" y="0"/>
                    </a:cubicBezTo>
                    <a:cubicBezTo>
                      <a:pt x="156" y="0"/>
                      <a:pt x="239" y="60"/>
                      <a:pt x="322" y="1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5"/>
              <p:cNvSpPr/>
              <p:nvPr/>
            </p:nvSpPr>
            <p:spPr>
              <a:xfrm>
                <a:off x="4906550" y="3321675"/>
                <a:ext cx="3097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953" extrusionOk="0">
                    <a:moveTo>
                      <a:pt x="251" y="0"/>
                    </a:moveTo>
                    <a:cubicBezTo>
                      <a:pt x="489" y="60"/>
                      <a:pt x="763" y="72"/>
                      <a:pt x="965" y="167"/>
                    </a:cubicBezTo>
                    <a:cubicBezTo>
                      <a:pt x="1239" y="286"/>
                      <a:pt x="1215" y="548"/>
                      <a:pt x="965" y="703"/>
                    </a:cubicBezTo>
                    <a:cubicBezTo>
                      <a:pt x="917" y="715"/>
                      <a:pt x="894" y="750"/>
                      <a:pt x="846" y="750"/>
                    </a:cubicBezTo>
                    <a:cubicBezTo>
                      <a:pt x="608" y="810"/>
                      <a:pt x="322" y="953"/>
                      <a:pt x="144" y="727"/>
                    </a:cubicBezTo>
                    <a:cubicBezTo>
                      <a:pt x="1" y="536"/>
                      <a:pt x="120" y="274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5"/>
              <p:cNvSpPr/>
              <p:nvPr/>
            </p:nvSpPr>
            <p:spPr>
              <a:xfrm>
                <a:off x="4910725" y="3290125"/>
                <a:ext cx="2680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953" extrusionOk="0">
                    <a:moveTo>
                      <a:pt x="0" y="60"/>
                    </a:moveTo>
                    <a:cubicBezTo>
                      <a:pt x="405" y="0"/>
                      <a:pt x="739" y="12"/>
                      <a:pt x="1072" y="262"/>
                    </a:cubicBezTo>
                    <a:cubicBezTo>
                      <a:pt x="917" y="726"/>
                      <a:pt x="512" y="786"/>
                      <a:pt x="96" y="953"/>
                    </a:cubicBezTo>
                    <a:cubicBezTo>
                      <a:pt x="72" y="619"/>
                      <a:pt x="36" y="357"/>
                      <a:pt x="0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5"/>
              <p:cNvSpPr/>
              <p:nvPr/>
            </p:nvSpPr>
            <p:spPr>
              <a:xfrm>
                <a:off x="4667525" y="3153500"/>
                <a:ext cx="1342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763" extrusionOk="0">
                    <a:moveTo>
                      <a:pt x="60" y="762"/>
                    </a:moveTo>
                    <a:cubicBezTo>
                      <a:pt x="1" y="429"/>
                      <a:pt x="49" y="215"/>
                      <a:pt x="275" y="0"/>
                    </a:cubicBezTo>
                    <a:cubicBezTo>
                      <a:pt x="453" y="167"/>
                      <a:pt x="537" y="369"/>
                      <a:pt x="537" y="667"/>
                    </a:cubicBezTo>
                    <a:cubicBezTo>
                      <a:pt x="394" y="703"/>
                      <a:pt x="239" y="715"/>
                      <a:pt x="60" y="7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5"/>
              <p:cNvSpPr/>
              <p:nvPr/>
            </p:nvSpPr>
            <p:spPr>
              <a:xfrm>
                <a:off x="4582100" y="3095150"/>
                <a:ext cx="581650" cy="417350"/>
              </a:xfrm>
              <a:custGeom>
                <a:avLst/>
                <a:gdLst/>
                <a:ahLst/>
                <a:cxnLst/>
                <a:rect l="l" t="t" r="r" b="b"/>
                <a:pathLst>
                  <a:path w="23266" h="16694" extrusionOk="0">
                    <a:moveTo>
                      <a:pt x="22742" y="1060"/>
                    </a:moveTo>
                    <a:cubicBezTo>
                      <a:pt x="22551" y="1025"/>
                      <a:pt x="22373" y="1013"/>
                      <a:pt x="22158" y="1001"/>
                    </a:cubicBezTo>
                    <a:cubicBezTo>
                      <a:pt x="22099" y="1001"/>
                      <a:pt x="22027" y="977"/>
                      <a:pt x="21968" y="977"/>
                    </a:cubicBezTo>
                    <a:cubicBezTo>
                      <a:pt x="21956" y="953"/>
                      <a:pt x="21956" y="917"/>
                      <a:pt x="21932" y="905"/>
                    </a:cubicBezTo>
                    <a:lnTo>
                      <a:pt x="21932" y="739"/>
                    </a:lnTo>
                    <a:cubicBezTo>
                      <a:pt x="21932" y="572"/>
                      <a:pt x="21932" y="417"/>
                      <a:pt x="21825" y="310"/>
                    </a:cubicBezTo>
                    <a:cubicBezTo>
                      <a:pt x="21718" y="191"/>
                      <a:pt x="21515" y="167"/>
                      <a:pt x="21349" y="143"/>
                    </a:cubicBezTo>
                    <a:cubicBezTo>
                      <a:pt x="21313" y="143"/>
                      <a:pt x="21265" y="132"/>
                      <a:pt x="21218" y="132"/>
                    </a:cubicBezTo>
                    <a:cubicBezTo>
                      <a:pt x="20730" y="36"/>
                      <a:pt x="20194" y="1"/>
                      <a:pt x="19610" y="1"/>
                    </a:cubicBezTo>
                    <a:cubicBezTo>
                      <a:pt x="18753" y="1"/>
                      <a:pt x="17884" y="84"/>
                      <a:pt x="17051" y="179"/>
                    </a:cubicBezTo>
                    <a:lnTo>
                      <a:pt x="16860" y="191"/>
                    </a:lnTo>
                    <a:cubicBezTo>
                      <a:pt x="16693" y="203"/>
                      <a:pt x="16551" y="286"/>
                      <a:pt x="16408" y="358"/>
                    </a:cubicBezTo>
                    <a:cubicBezTo>
                      <a:pt x="16324" y="405"/>
                      <a:pt x="16229" y="441"/>
                      <a:pt x="16158" y="465"/>
                    </a:cubicBezTo>
                    <a:cubicBezTo>
                      <a:pt x="15038" y="798"/>
                      <a:pt x="13967" y="1156"/>
                      <a:pt x="12991" y="1775"/>
                    </a:cubicBezTo>
                    <a:cubicBezTo>
                      <a:pt x="12538" y="2037"/>
                      <a:pt x="12109" y="2334"/>
                      <a:pt x="11681" y="2608"/>
                    </a:cubicBezTo>
                    <a:lnTo>
                      <a:pt x="11193" y="2918"/>
                    </a:lnTo>
                    <a:cubicBezTo>
                      <a:pt x="11086" y="2858"/>
                      <a:pt x="10990" y="2799"/>
                      <a:pt x="10895" y="2739"/>
                    </a:cubicBezTo>
                    <a:cubicBezTo>
                      <a:pt x="10609" y="2572"/>
                      <a:pt x="10312" y="2394"/>
                      <a:pt x="10014" y="2251"/>
                    </a:cubicBezTo>
                    <a:cubicBezTo>
                      <a:pt x="9776" y="2132"/>
                      <a:pt x="9526" y="2025"/>
                      <a:pt x="9288" y="1918"/>
                    </a:cubicBezTo>
                    <a:cubicBezTo>
                      <a:pt x="8907" y="1751"/>
                      <a:pt x="8526" y="1608"/>
                      <a:pt x="8180" y="1394"/>
                    </a:cubicBezTo>
                    <a:cubicBezTo>
                      <a:pt x="7347" y="905"/>
                      <a:pt x="6454" y="739"/>
                      <a:pt x="5609" y="608"/>
                    </a:cubicBezTo>
                    <a:cubicBezTo>
                      <a:pt x="4287" y="417"/>
                      <a:pt x="3251" y="310"/>
                      <a:pt x="2287" y="298"/>
                    </a:cubicBezTo>
                    <a:lnTo>
                      <a:pt x="2239" y="298"/>
                    </a:lnTo>
                    <a:cubicBezTo>
                      <a:pt x="1930" y="298"/>
                      <a:pt x="1668" y="370"/>
                      <a:pt x="1465" y="429"/>
                    </a:cubicBezTo>
                    <a:cubicBezTo>
                      <a:pt x="1311" y="477"/>
                      <a:pt x="1108" y="608"/>
                      <a:pt x="1168" y="941"/>
                    </a:cubicBezTo>
                    <a:cubicBezTo>
                      <a:pt x="1203" y="1096"/>
                      <a:pt x="1227" y="1275"/>
                      <a:pt x="1251" y="1441"/>
                    </a:cubicBezTo>
                    <a:cubicBezTo>
                      <a:pt x="1263" y="1656"/>
                      <a:pt x="1263" y="1656"/>
                      <a:pt x="1084" y="1667"/>
                    </a:cubicBezTo>
                    <a:cubicBezTo>
                      <a:pt x="1013" y="1679"/>
                      <a:pt x="930" y="1679"/>
                      <a:pt x="834" y="1679"/>
                    </a:cubicBezTo>
                    <a:lnTo>
                      <a:pt x="691" y="1679"/>
                    </a:lnTo>
                    <a:lnTo>
                      <a:pt x="560" y="1679"/>
                    </a:lnTo>
                    <a:cubicBezTo>
                      <a:pt x="275" y="1679"/>
                      <a:pt x="84" y="1751"/>
                      <a:pt x="25" y="2108"/>
                    </a:cubicBezTo>
                    <a:cubicBezTo>
                      <a:pt x="1" y="2287"/>
                      <a:pt x="1" y="2465"/>
                      <a:pt x="13" y="2584"/>
                    </a:cubicBezTo>
                    <a:cubicBezTo>
                      <a:pt x="25" y="2787"/>
                      <a:pt x="37" y="2965"/>
                      <a:pt x="60" y="3156"/>
                    </a:cubicBezTo>
                    <a:cubicBezTo>
                      <a:pt x="84" y="3453"/>
                      <a:pt x="96" y="3751"/>
                      <a:pt x="96" y="4049"/>
                    </a:cubicBezTo>
                    <a:cubicBezTo>
                      <a:pt x="120" y="5013"/>
                      <a:pt x="132" y="5966"/>
                      <a:pt x="144" y="6930"/>
                    </a:cubicBezTo>
                    <a:cubicBezTo>
                      <a:pt x="156" y="7609"/>
                      <a:pt x="156" y="8264"/>
                      <a:pt x="179" y="8930"/>
                    </a:cubicBezTo>
                    <a:cubicBezTo>
                      <a:pt x="191" y="10323"/>
                      <a:pt x="215" y="11716"/>
                      <a:pt x="251" y="13109"/>
                    </a:cubicBezTo>
                    <a:lnTo>
                      <a:pt x="263" y="14133"/>
                    </a:lnTo>
                    <a:cubicBezTo>
                      <a:pt x="275" y="14812"/>
                      <a:pt x="298" y="15503"/>
                      <a:pt x="310" y="16205"/>
                    </a:cubicBezTo>
                    <a:cubicBezTo>
                      <a:pt x="322" y="16562"/>
                      <a:pt x="429" y="16669"/>
                      <a:pt x="787" y="16693"/>
                    </a:cubicBezTo>
                    <a:lnTo>
                      <a:pt x="870" y="16693"/>
                    </a:lnTo>
                    <a:cubicBezTo>
                      <a:pt x="930" y="16693"/>
                      <a:pt x="1013" y="16693"/>
                      <a:pt x="1072" y="16681"/>
                    </a:cubicBezTo>
                    <a:cubicBezTo>
                      <a:pt x="1525" y="16646"/>
                      <a:pt x="1977" y="16622"/>
                      <a:pt x="2442" y="16586"/>
                    </a:cubicBezTo>
                    <a:cubicBezTo>
                      <a:pt x="3394" y="16515"/>
                      <a:pt x="4382" y="16455"/>
                      <a:pt x="5359" y="16395"/>
                    </a:cubicBezTo>
                    <a:cubicBezTo>
                      <a:pt x="6573" y="16336"/>
                      <a:pt x="7954" y="16265"/>
                      <a:pt x="9300" y="16265"/>
                    </a:cubicBezTo>
                    <a:cubicBezTo>
                      <a:pt x="9919" y="16265"/>
                      <a:pt x="10490" y="16276"/>
                      <a:pt x="11038" y="16312"/>
                    </a:cubicBezTo>
                    <a:lnTo>
                      <a:pt x="11050" y="16312"/>
                    </a:lnTo>
                    <a:cubicBezTo>
                      <a:pt x="11097" y="16312"/>
                      <a:pt x="11157" y="16288"/>
                      <a:pt x="11193" y="16288"/>
                    </a:cubicBezTo>
                    <a:cubicBezTo>
                      <a:pt x="11217" y="16288"/>
                      <a:pt x="11228" y="16276"/>
                      <a:pt x="11264" y="16276"/>
                    </a:cubicBezTo>
                    <a:lnTo>
                      <a:pt x="11740" y="16253"/>
                    </a:lnTo>
                    <a:cubicBezTo>
                      <a:pt x="12240" y="16217"/>
                      <a:pt x="12776" y="16205"/>
                      <a:pt x="13288" y="16193"/>
                    </a:cubicBezTo>
                    <a:lnTo>
                      <a:pt x="13395" y="16193"/>
                    </a:lnTo>
                    <a:cubicBezTo>
                      <a:pt x="13526" y="16193"/>
                      <a:pt x="13657" y="16193"/>
                      <a:pt x="13788" y="16205"/>
                    </a:cubicBezTo>
                    <a:cubicBezTo>
                      <a:pt x="13931" y="16205"/>
                      <a:pt x="14074" y="16217"/>
                      <a:pt x="14205" y="16217"/>
                    </a:cubicBezTo>
                    <a:lnTo>
                      <a:pt x="14431" y="16217"/>
                    </a:lnTo>
                    <a:cubicBezTo>
                      <a:pt x="14907" y="16193"/>
                      <a:pt x="15396" y="16157"/>
                      <a:pt x="15872" y="16110"/>
                    </a:cubicBezTo>
                    <a:cubicBezTo>
                      <a:pt x="16634" y="16050"/>
                      <a:pt x="17408" y="15991"/>
                      <a:pt x="18182" y="15979"/>
                    </a:cubicBezTo>
                    <a:lnTo>
                      <a:pt x="18717" y="15979"/>
                    </a:lnTo>
                    <a:cubicBezTo>
                      <a:pt x="20122" y="15979"/>
                      <a:pt x="21527" y="16134"/>
                      <a:pt x="22754" y="16265"/>
                    </a:cubicBezTo>
                    <a:lnTo>
                      <a:pt x="22897" y="16276"/>
                    </a:lnTo>
                    <a:lnTo>
                      <a:pt x="22920" y="16110"/>
                    </a:lnTo>
                    <a:cubicBezTo>
                      <a:pt x="22920" y="16074"/>
                      <a:pt x="22920" y="16015"/>
                      <a:pt x="22932" y="15967"/>
                    </a:cubicBezTo>
                    <a:cubicBezTo>
                      <a:pt x="22944" y="15860"/>
                      <a:pt x="22944" y="15741"/>
                      <a:pt x="22944" y="15634"/>
                    </a:cubicBezTo>
                    <a:cubicBezTo>
                      <a:pt x="22944" y="15372"/>
                      <a:pt x="22932" y="15086"/>
                      <a:pt x="22932" y="14824"/>
                    </a:cubicBezTo>
                    <a:cubicBezTo>
                      <a:pt x="22920" y="14360"/>
                      <a:pt x="22920" y="13895"/>
                      <a:pt x="22920" y="13419"/>
                    </a:cubicBezTo>
                    <a:cubicBezTo>
                      <a:pt x="22932" y="12050"/>
                      <a:pt x="22944" y="10621"/>
                      <a:pt x="22992" y="9073"/>
                    </a:cubicBezTo>
                    <a:cubicBezTo>
                      <a:pt x="23016" y="7585"/>
                      <a:pt x="23063" y="6216"/>
                      <a:pt x="23111" y="4918"/>
                    </a:cubicBezTo>
                    <a:cubicBezTo>
                      <a:pt x="23135" y="4287"/>
                      <a:pt x="23170" y="3644"/>
                      <a:pt x="23194" y="3013"/>
                    </a:cubicBezTo>
                    <a:cubicBezTo>
                      <a:pt x="23230" y="2560"/>
                      <a:pt x="23242" y="2108"/>
                      <a:pt x="23254" y="1644"/>
                    </a:cubicBezTo>
                    <a:cubicBezTo>
                      <a:pt x="23266" y="1215"/>
                      <a:pt x="23182" y="1132"/>
                      <a:pt x="22742" y="1060"/>
                    </a:cubicBezTo>
                    <a:close/>
                    <a:moveTo>
                      <a:pt x="3049" y="15955"/>
                    </a:moveTo>
                    <a:cubicBezTo>
                      <a:pt x="2882" y="15967"/>
                      <a:pt x="2727" y="15967"/>
                      <a:pt x="2561" y="15979"/>
                    </a:cubicBezTo>
                    <a:cubicBezTo>
                      <a:pt x="2430" y="16003"/>
                      <a:pt x="2275" y="16003"/>
                      <a:pt x="2144" y="16015"/>
                    </a:cubicBezTo>
                    <a:cubicBezTo>
                      <a:pt x="1870" y="16026"/>
                      <a:pt x="1608" y="16038"/>
                      <a:pt x="1322" y="16062"/>
                    </a:cubicBezTo>
                    <a:lnTo>
                      <a:pt x="1120" y="16062"/>
                    </a:lnTo>
                    <a:lnTo>
                      <a:pt x="882" y="16062"/>
                    </a:lnTo>
                    <a:cubicBezTo>
                      <a:pt x="882" y="16015"/>
                      <a:pt x="858" y="15967"/>
                      <a:pt x="858" y="15919"/>
                    </a:cubicBezTo>
                    <a:cubicBezTo>
                      <a:pt x="846" y="15741"/>
                      <a:pt x="822" y="15598"/>
                      <a:pt x="822" y="15443"/>
                    </a:cubicBezTo>
                    <a:lnTo>
                      <a:pt x="787" y="14872"/>
                    </a:lnTo>
                    <a:cubicBezTo>
                      <a:pt x="763" y="14157"/>
                      <a:pt x="727" y="13419"/>
                      <a:pt x="715" y="12705"/>
                    </a:cubicBezTo>
                    <a:cubicBezTo>
                      <a:pt x="703" y="11990"/>
                      <a:pt x="703" y="11264"/>
                      <a:pt x="703" y="10561"/>
                    </a:cubicBezTo>
                    <a:lnTo>
                      <a:pt x="703" y="8454"/>
                    </a:lnTo>
                    <a:cubicBezTo>
                      <a:pt x="679" y="7287"/>
                      <a:pt x="656" y="6097"/>
                      <a:pt x="644" y="4954"/>
                    </a:cubicBezTo>
                    <a:cubicBezTo>
                      <a:pt x="620" y="4275"/>
                      <a:pt x="608" y="3596"/>
                      <a:pt x="596" y="2918"/>
                    </a:cubicBezTo>
                    <a:cubicBezTo>
                      <a:pt x="596" y="2656"/>
                      <a:pt x="584" y="2394"/>
                      <a:pt x="644" y="2334"/>
                    </a:cubicBezTo>
                    <a:cubicBezTo>
                      <a:pt x="668" y="2299"/>
                      <a:pt x="727" y="2299"/>
                      <a:pt x="846" y="2299"/>
                    </a:cubicBezTo>
                    <a:cubicBezTo>
                      <a:pt x="941" y="2299"/>
                      <a:pt x="1072" y="2322"/>
                      <a:pt x="1215" y="2322"/>
                    </a:cubicBezTo>
                    <a:cubicBezTo>
                      <a:pt x="1239" y="2322"/>
                      <a:pt x="1263" y="2322"/>
                      <a:pt x="1299" y="2334"/>
                    </a:cubicBezTo>
                    <a:cubicBezTo>
                      <a:pt x="1299" y="2370"/>
                      <a:pt x="1299" y="2394"/>
                      <a:pt x="1311" y="2429"/>
                    </a:cubicBezTo>
                    <a:cubicBezTo>
                      <a:pt x="1322" y="2560"/>
                      <a:pt x="1322" y="2691"/>
                      <a:pt x="1322" y="2822"/>
                    </a:cubicBezTo>
                    <a:lnTo>
                      <a:pt x="1322" y="4549"/>
                    </a:lnTo>
                    <a:cubicBezTo>
                      <a:pt x="1322" y="5668"/>
                      <a:pt x="1322" y="6835"/>
                      <a:pt x="1334" y="7978"/>
                    </a:cubicBezTo>
                    <a:cubicBezTo>
                      <a:pt x="1346" y="8478"/>
                      <a:pt x="1382" y="9002"/>
                      <a:pt x="1418" y="9490"/>
                    </a:cubicBezTo>
                    <a:cubicBezTo>
                      <a:pt x="1441" y="9930"/>
                      <a:pt x="1477" y="10371"/>
                      <a:pt x="1489" y="10800"/>
                    </a:cubicBezTo>
                    <a:cubicBezTo>
                      <a:pt x="1513" y="11633"/>
                      <a:pt x="1501" y="12490"/>
                      <a:pt x="1501" y="13300"/>
                    </a:cubicBezTo>
                    <a:lnTo>
                      <a:pt x="1501" y="13859"/>
                    </a:lnTo>
                    <a:cubicBezTo>
                      <a:pt x="1501" y="14121"/>
                      <a:pt x="1632" y="14276"/>
                      <a:pt x="1906" y="14288"/>
                    </a:cubicBezTo>
                    <a:lnTo>
                      <a:pt x="1942" y="14288"/>
                    </a:lnTo>
                    <a:cubicBezTo>
                      <a:pt x="2013" y="14288"/>
                      <a:pt x="2061" y="14288"/>
                      <a:pt x="2132" y="14276"/>
                    </a:cubicBezTo>
                    <a:cubicBezTo>
                      <a:pt x="2704" y="14133"/>
                      <a:pt x="3335" y="14074"/>
                      <a:pt x="4013" y="14074"/>
                    </a:cubicBezTo>
                    <a:cubicBezTo>
                      <a:pt x="4835" y="14074"/>
                      <a:pt x="5656" y="14169"/>
                      <a:pt x="6335" y="14252"/>
                    </a:cubicBezTo>
                    <a:cubicBezTo>
                      <a:pt x="7121" y="14360"/>
                      <a:pt x="7799" y="14467"/>
                      <a:pt x="8419" y="14586"/>
                    </a:cubicBezTo>
                    <a:cubicBezTo>
                      <a:pt x="8657" y="14633"/>
                      <a:pt x="8895" y="14752"/>
                      <a:pt x="9133" y="14848"/>
                    </a:cubicBezTo>
                    <a:lnTo>
                      <a:pt x="9252" y="14907"/>
                    </a:lnTo>
                    <a:cubicBezTo>
                      <a:pt x="9466" y="15002"/>
                      <a:pt x="9669" y="15122"/>
                      <a:pt x="9859" y="15241"/>
                    </a:cubicBezTo>
                    <a:lnTo>
                      <a:pt x="9978" y="15300"/>
                    </a:lnTo>
                    <a:lnTo>
                      <a:pt x="10074" y="15348"/>
                    </a:lnTo>
                    <a:cubicBezTo>
                      <a:pt x="10204" y="15419"/>
                      <a:pt x="10324" y="15479"/>
                      <a:pt x="10419" y="15586"/>
                    </a:cubicBezTo>
                    <a:cubicBezTo>
                      <a:pt x="10002" y="15598"/>
                      <a:pt x="9562" y="15610"/>
                      <a:pt x="9145" y="15610"/>
                    </a:cubicBezTo>
                    <a:cubicBezTo>
                      <a:pt x="8240" y="15645"/>
                      <a:pt x="7299" y="15657"/>
                      <a:pt x="6394" y="15705"/>
                    </a:cubicBezTo>
                    <a:cubicBezTo>
                      <a:pt x="5906" y="15717"/>
                      <a:pt x="5418" y="15764"/>
                      <a:pt x="4942" y="15800"/>
                    </a:cubicBezTo>
                    <a:cubicBezTo>
                      <a:pt x="4644" y="15836"/>
                      <a:pt x="4347" y="15860"/>
                      <a:pt x="4061" y="15884"/>
                    </a:cubicBezTo>
                    <a:cubicBezTo>
                      <a:pt x="3716" y="15919"/>
                      <a:pt x="3382" y="15943"/>
                      <a:pt x="3049" y="15955"/>
                    </a:cubicBezTo>
                    <a:close/>
                    <a:moveTo>
                      <a:pt x="7526" y="1703"/>
                    </a:moveTo>
                    <a:lnTo>
                      <a:pt x="7645" y="1763"/>
                    </a:lnTo>
                    <a:cubicBezTo>
                      <a:pt x="8514" y="2215"/>
                      <a:pt x="9383" y="2680"/>
                      <a:pt x="10264" y="3144"/>
                    </a:cubicBezTo>
                    <a:cubicBezTo>
                      <a:pt x="10716" y="3382"/>
                      <a:pt x="10907" y="3703"/>
                      <a:pt x="10895" y="4227"/>
                    </a:cubicBezTo>
                    <a:cubicBezTo>
                      <a:pt x="10871" y="5608"/>
                      <a:pt x="10871" y="7025"/>
                      <a:pt x="10859" y="8395"/>
                    </a:cubicBezTo>
                    <a:cubicBezTo>
                      <a:pt x="10859" y="9264"/>
                      <a:pt x="10859" y="10157"/>
                      <a:pt x="10847" y="11038"/>
                    </a:cubicBezTo>
                    <a:cubicBezTo>
                      <a:pt x="10847" y="11252"/>
                      <a:pt x="10836" y="11466"/>
                      <a:pt x="10800" y="11681"/>
                    </a:cubicBezTo>
                    <a:cubicBezTo>
                      <a:pt x="10788" y="11847"/>
                      <a:pt x="10776" y="12026"/>
                      <a:pt x="10776" y="12181"/>
                    </a:cubicBezTo>
                    <a:lnTo>
                      <a:pt x="10728" y="13395"/>
                    </a:lnTo>
                    <a:cubicBezTo>
                      <a:pt x="10716" y="13752"/>
                      <a:pt x="10693" y="14121"/>
                      <a:pt x="10693" y="14479"/>
                    </a:cubicBezTo>
                    <a:cubicBezTo>
                      <a:pt x="10693" y="14610"/>
                      <a:pt x="10669" y="14729"/>
                      <a:pt x="10657" y="14883"/>
                    </a:cubicBezTo>
                    <a:lnTo>
                      <a:pt x="10657" y="14895"/>
                    </a:lnTo>
                    <a:cubicBezTo>
                      <a:pt x="10597" y="14860"/>
                      <a:pt x="10514" y="14836"/>
                      <a:pt x="10466" y="14800"/>
                    </a:cubicBezTo>
                    <a:cubicBezTo>
                      <a:pt x="10204" y="14681"/>
                      <a:pt x="9966" y="14562"/>
                      <a:pt x="9728" y="14431"/>
                    </a:cubicBezTo>
                    <a:cubicBezTo>
                      <a:pt x="9014" y="14026"/>
                      <a:pt x="8216" y="13788"/>
                      <a:pt x="7359" y="13717"/>
                    </a:cubicBezTo>
                    <a:cubicBezTo>
                      <a:pt x="7026" y="13693"/>
                      <a:pt x="6680" y="13645"/>
                      <a:pt x="6335" y="13609"/>
                    </a:cubicBezTo>
                    <a:cubicBezTo>
                      <a:pt x="5692" y="13538"/>
                      <a:pt x="5061" y="13478"/>
                      <a:pt x="4406" y="13431"/>
                    </a:cubicBezTo>
                    <a:cubicBezTo>
                      <a:pt x="4299" y="13431"/>
                      <a:pt x="4192" y="13419"/>
                      <a:pt x="4073" y="13419"/>
                    </a:cubicBezTo>
                    <a:cubicBezTo>
                      <a:pt x="3787" y="13419"/>
                      <a:pt x="3489" y="13431"/>
                      <a:pt x="3216" y="13467"/>
                    </a:cubicBezTo>
                    <a:cubicBezTo>
                      <a:pt x="3049" y="13478"/>
                      <a:pt x="2882" y="13490"/>
                      <a:pt x="2704" y="13490"/>
                    </a:cubicBezTo>
                    <a:cubicBezTo>
                      <a:pt x="2561" y="13490"/>
                      <a:pt x="2418" y="13514"/>
                      <a:pt x="2263" y="13526"/>
                    </a:cubicBezTo>
                    <a:lnTo>
                      <a:pt x="2120" y="13538"/>
                    </a:lnTo>
                    <a:lnTo>
                      <a:pt x="2120" y="13514"/>
                    </a:lnTo>
                    <a:cubicBezTo>
                      <a:pt x="2108" y="13407"/>
                      <a:pt x="2096" y="13312"/>
                      <a:pt x="2084" y="13217"/>
                    </a:cubicBezTo>
                    <a:cubicBezTo>
                      <a:pt x="2061" y="12716"/>
                      <a:pt x="2049" y="12228"/>
                      <a:pt x="2025" y="11740"/>
                    </a:cubicBezTo>
                    <a:cubicBezTo>
                      <a:pt x="2001" y="11109"/>
                      <a:pt x="1977" y="10490"/>
                      <a:pt x="1942" y="9847"/>
                    </a:cubicBezTo>
                    <a:cubicBezTo>
                      <a:pt x="1930" y="9490"/>
                      <a:pt x="1918" y="9121"/>
                      <a:pt x="1882" y="8764"/>
                    </a:cubicBezTo>
                    <a:cubicBezTo>
                      <a:pt x="1858" y="8168"/>
                      <a:pt x="1811" y="7537"/>
                      <a:pt x="1811" y="6942"/>
                    </a:cubicBezTo>
                    <a:cubicBezTo>
                      <a:pt x="1811" y="6394"/>
                      <a:pt x="1822" y="5835"/>
                      <a:pt x="1846" y="5275"/>
                    </a:cubicBezTo>
                    <a:cubicBezTo>
                      <a:pt x="1858" y="4823"/>
                      <a:pt x="1870" y="4323"/>
                      <a:pt x="1870" y="3846"/>
                    </a:cubicBezTo>
                    <a:cubicBezTo>
                      <a:pt x="1870" y="3346"/>
                      <a:pt x="1846" y="2834"/>
                      <a:pt x="1822" y="2346"/>
                    </a:cubicBezTo>
                    <a:cubicBezTo>
                      <a:pt x="1811" y="2096"/>
                      <a:pt x="1799" y="1846"/>
                      <a:pt x="1799" y="1584"/>
                    </a:cubicBezTo>
                    <a:lnTo>
                      <a:pt x="1799" y="1167"/>
                    </a:lnTo>
                    <a:lnTo>
                      <a:pt x="1799" y="1048"/>
                    </a:lnTo>
                    <a:lnTo>
                      <a:pt x="1930" y="1013"/>
                    </a:lnTo>
                    <a:cubicBezTo>
                      <a:pt x="2084" y="965"/>
                      <a:pt x="2215" y="917"/>
                      <a:pt x="2346" y="917"/>
                    </a:cubicBezTo>
                    <a:lnTo>
                      <a:pt x="2346" y="917"/>
                    </a:lnTo>
                    <a:cubicBezTo>
                      <a:pt x="3811" y="929"/>
                      <a:pt x="5537" y="1036"/>
                      <a:pt x="7228" y="1620"/>
                    </a:cubicBezTo>
                    <a:cubicBezTo>
                      <a:pt x="7264" y="1632"/>
                      <a:pt x="7287" y="1632"/>
                      <a:pt x="7323" y="1644"/>
                    </a:cubicBezTo>
                    <a:cubicBezTo>
                      <a:pt x="7430" y="1656"/>
                      <a:pt x="7490" y="1679"/>
                      <a:pt x="7526" y="1703"/>
                    </a:cubicBezTo>
                    <a:close/>
                    <a:moveTo>
                      <a:pt x="15789" y="15503"/>
                    </a:moveTo>
                    <a:cubicBezTo>
                      <a:pt x="15705" y="15526"/>
                      <a:pt x="15622" y="15538"/>
                      <a:pt x="15550" y="15538"/>
                    </a:cubicBezTo>
                    <a:cubicBezTo>
                      <a:pt x="14431" y="15586"/>
                      <a:pt x="13288" y="15610"/>
                      <a:pt x="12312" y="15622"/>
                    </a:cubicBezTo>
                    <a:cubicBezTo>
                      <a:pt x="12502" y="15491"/>
                      <a:pt x="12693" y="15419"/>
                      <a:pt x="12883" y="15324"/>
                    </a:cubicBezTo>
                    <a:cubicBezTo>
                      <a:pt x="14014" y="14836"/>
                      <a:pt x="15241" y="14550"/>
                      <a:pt x="16431" y="14288"/>
                    </a:cubicBezTo>
                    <a:lnTo>
                      <a:pt x="16777" y="14217"/>
                    </a:lnTo>
                    <a:cubicBezTo>
                      <a:pt x="17944" y="13943"/>
                      <a:pt x="19194" y="13800"/>
                      <a:pt x="20480" y="13776"/>
                    </a:cubicBezTo>
                    <a:cubicBezTo>
                      <a:pt x="20706" y="13776"/>
                      <a:pt x="20920" y="13705"/>
                      <a:pt x="21134" y="13633"/>
                    </a:cubicBezTo>
                    <a:lnTo>
                      <a:pt x="21253" y="13586"/>
                    </a:lnTo>
                    <a:cubicBezTo>
                      <a:pt x="21456" y="13526"/>
                      <a:pt x="21575" y="13348"/>
                      <a:pt x="21599" y="13062"/>
                    </a:cubicBezTo>
                    <a:cubicBezTo>
                      <a:pt x="21611" y="12883"/>
                      <a:pt x="21623" y="12705"/>
                      <a:pt x="21623" y="12526"/>
                    </a:cubicBezTo>
                    <a:cubicBezTo>
                      <a:pt x="21658" y="12097"/>
                      <a:pt x="21682" y="11657"/>
                      <a:pt x="21718" y="11204"/>
                    </a:cubicBezTo>
                    <a:cubicBezTo>
                      <a:pt x="21730" y="10823"/>
                      <a:pt x="21742" y="10442"/>
                      <a:pt x="21742" y="10061"/>
                    </a:cubicBezTo>
                    <a:cubicBezTo>
                      <a:pt x="21742" y="9788"/>
                      <a:pt x="21754" y="9526"/>
                      <a:pt x="21754" y="9252"/>
                    </a:cubicBezTo>
                    <a:cubicBezTo>
                      <a:pt x="21789" y="8323"/>
                      <a:pt x="21813" y="7371"/>
                      <a:pt x="21861" y="6430"/>
                    </a:cubicBezTo>
                    <a:cubicBezTo>
                      <a:pt x="21873" y="6192"/>
                      <a:pt x="21873" y="5954"/>
                      <a:pt x="21896" y="5716"/>
                    </a:cubicBezTo>
                    <a:cubicBezTo>
                      <a:pt x="21908" y="5370"/>
                      <a:pt x="21920" y="5049"/>
                      <a:pt x="21932" y="4704"/>
                    </a:cubicBezTo>
                    <a:lnTo>
                      <a:pt x="21980" y="3180"/>
                    </a:lnTo>
                    <a:cubicBezTo>
                      <a:pt x="21992" y="2763"/>
                      <a:pt x="21992" y="2370"/>
                      <a:pt x="22015" y="1953"/>
                    </a:cubicBezTo>
                    <a:cubicBezTo>
                      <a:pt x="22015" y="1870"/>
                      <a:pt x="22027" y="1798"/>
                      <a:pt x="22039" y="1691"/>
                    </a:cubicBezTo>
                    <a:lnTo>
                      <a:pt x="22039" y="1667"/>
                    </a:lnTo>
                    <a:lnTo>
                      <a:pt x="22611" y="1691"/>
                    </a:lnTo>
                    <a:lnTo>
                      <a:pt x="22611" y="1727"/>
                    </a:lnTo>
                    <a:cubicBezTo>
                      <a:pt x="22623" y="1810"/>
                      <a:pt x="22635" y="1870"/>
                      <a:pt x="22635" y="1929"/>
                    </a:cubicBezTo>
                    <a:lnTo>
                      <a:pt x="22623" y="2287"/>
                    </a:lnTo>
                    <a:cubicBezTo>
                      <a:pt x="22611" y="3025"/>
                      <a:pt x="22575" y="3799"/>
                      <a:pt x="22551" y="4537"/>
                    </a:cubicBezTo>
                    <a:cubicBezTo>
                      <a:pt x="22516" y="5085"/>
                      <a:pt x="22492" y="5620"/>
                      <a:pt x="22468" y="6180"/>
                    </a:cubicBezTo>
                    <a:cubicBezTo>
                      <a:pt x="22444" y="6716"/>
                      <a:pt x="22408" y="7252"/>
                      <a:pt x="22396" y="7763"/>
                    </a:cubicBezTo>
                    <a:cubicBezTo>
                      <a:pt x="22396" y="7918"/>
                      <a:pt x="22396" y="8085"/>
                      <a:pt x="22408" y="8216"/>
                    </a:cubicBezTo>
                    <a:cubicBezTo>
                      <a:pt x="22432" y="8335"/>
                      <a:pt x="22432" y="8454"/>
                      <a:pt x="22432" y="8561"/>
                    </a:cubicBezTo>
                    <a:cubicBezTo>
                      <a:pt x="22408" y="10847"/>
                      <a:pt x="22385" y="13145"/>
                      <a:pt x="22373" y="15419"/>
                    </a:cubicBezTo>
                    <a:cubicBezTo>
                      <a:pt x="22373" y="15443"/>
                      <a:pt x="22373" y="15479"/>
                      <a:pt x="22349" y="15526"/>
                    </a:cubicBezTo>
                    <a:cubicBezTo>
                      <a:pt x="22313" y="15526"/>
                      <a:pt x="22277" y="15538"/>
                      <a:pt x="22254" y="15538"/>
                    </a:cubicBezTo>
                    <a:lnTo>
                      <a:pt x="22218" y="15538"/>
                    </a:lnTo>
                    <a:cubicBezTo>
                      <a:pt x="20849" y="15443"/>
                      <a:pt x="19479" y="15407"/>
                      <a:pt x="18158" y="15407"/>
                    </a:cubicBezTo>
                    <a:cubicBezTo>
                      <a:pt x="17467" y="15407"/>
                      <a:pt x="16777" y="15419"/>
                      <a:pt x="16098" y="15443"/>
                    </a:cubicBezTo>
                    <a:cubicBezTo>
                      <a:pt x="15967" y="15479"/>
                      <a:pt x="15884" y="15491"/>
                      <a:pt x="15789" y="15503"/>
                    </a:cubicBezTo>
                    <a:close/>
                    <a:moveTo>
                      <a:pt x="11395" y="11014"/>
                    </a:moveTo>
                    <a:cubicBezTo>
                      <a:pt x="11431" y="10133"/>
                      <a:pt x="11431" y="9240"/>
                      <a:pt x="11431" y="8371"/>
                    </a:cubicBezTo>
                    <a:lnTo>
                      <a:pt x="11431" y="7180"/>
                    </a:lnTo>
                    <a:lnTo>
                      <a:pt x="11431" y="6109"/>
                    </a:lnTo>
                    <a:cubicBezTo>
                      <a:pt x="11431" y="5382"/>
                      <a:pt x="11443" y="4644"/>
                      <a:pt x="11443" y="3906"/>
                    </a:cubicBezTo>
                    <a:cubicBezTo>
                      <a:pt x="11443" y="3596"/>
                      <a:pt x="11621" y="3418"/>
                      <a:pt x="11752" y="3311"/>
                    </a:cubicBezTo>
                    <a:cubicBezTo>
                      <a:pt x="12276" y="2953"/>
                      <a:pt x="12883" y="2537"/>
                      <a:pt x="13491" y="2203"/>
                    </a:cubicBezTo>
                    <a:cubicBezTo>
                      <a:pt x="14729" y="1513"/>
                      <a:pt x="16098" y="1025"/>
                      <a:pt x="17563" y="751"/>
                    </a:cubicBezTo>
                    <a:cubicBezTo>
                      <a:pt x="18182" y="632"/>
                      <a:pt x="18789" y="572"/>
                      <a:pt x="19408" y="572"/>
                    </a:cubicBezTo>
                    <a:cubicBezTo>
                      <a:pt x="19908" y="572"/>
                      <a:pt x="20420" y="620"/>
                      <a:pt x="20908" y="691"/>
                    </a:cubicBezTo>
                    <a:cubicBezTo>
                      <a:pt x="21230" y="751"/>
                      <a:pt x="21230" y="751"/>
                      <a:pt x="21277" y="1096"/>
                    </a:cubicBezTo>
                    <a:cubicBezTo>
                      <a:pt x="21420" y="2382"/>
                      <a:pt x="21337" y="3668"/>
                      <a:pt x="21265" y="4942"/>
                    </a:cubicBezTo>
                    <a:cubicBezTo>
                      <a:pt x="21253" y="5216"/>
                      <a:pt x="21230" y="5489"/>
                      <a:pt x="21218" y="5775"/>
                    </a:cubicBezTo>
                    <a:cubicBezTo>
                      <a:pt x="21194" y="6287"/>
                      <a:pt x="21194" y="6811"/>
                      <a:pt x="21182" y="7335"/>
                    </a:cubicBezTo>
                    <a:cubicBezTo>
                      <a:pt x="21158" y="7740"/>
                      <a:pt x="21158" y="8156"/>
                      <a:pt x="21146" y="8573"/>
                    </a:cubicBezTo>
                    <a:cubicBezTo>
                      <a:pt x="21134" y="8871"/>
                      <a:pt x="21111" y="9180"/>
                      <a:pt x="21087" y="9478"/>
                    </a:cubicBezTo>
                    <a:cubicBezTo>
                      <a:pt x="21075" y="9764"/>
                      <a:pt x="21039" y="10038"/>
                      <a:pt x="21027" y="10335"/>
                    </a:cubicBezTo>
                    <a:cubicBezTo>
                      <a:pt x="21015" y="10621"/>
                      <a:pt x="21015" y="10907"/>
                      <a:pt x="21015" y="11169"/>
                    </a:cubicBezTo>
                    <a:lnTo>
                      <a:pt x="21015" y="11800"/>
                    </a:lnTo>
                    <a:cubicBezTo>
                      <a:pt x="20992" y="12109"/>
                      <a:pt x="20980" y="12383"/>
                      <a:pt x="20956" y="12621"/>
                    </a:cubicBezTo>
                    <a:cubicBezTo>
                      <a:pt x="20908" y="13038"/>
                      <a:pt x="20837" y="13097"/>
                      <a:pt x="20420" y="13133"/>
                    </a:cubicBezTo>
                    <a:cubicBezTo>
                      <a:pt x="20206" y="13157"/>
                      <a:pt x="19980" y="13169"/>
                      <a:pt x="19777" y="13193"/>
                    </a:cubicBezTo>
                    <a:cubicBezTo>
                      <a:pt x="19491" y="13217"/>
                      <a:pt x="19206" y="13240"/>
                      <a:pt x="18908" y="13276"/>
                    </a:cubicBezTo>
                    <a:cubicBezTo>
                      <a:pt x="17801" y="13371"/>
                      <a:pt x="16622" y="13598"/>
                      <a:pt x="15110" y="13990"/>
                    </a:cubicBezTo>
                    <a:lnTo>
                      <a:pt x="14812" y="14062"/>
                    </a:lnTo>
                    <a:cubicBezTo>
                      <a:pt x="14062" y="14240"/>
                      <a:pt x="13300" y="14431"/>
                      <a:pt x="12610" y="14800"/>
                    </a:cubicBezTo>
                    <a:cubicBezTo>
                      <a:pt x="12276" y="14967"/>
                      <a:pt x="11979" y="15145"/>
                      <a:pt x="11657" y="15324"/>
                    </a:cubicBezTo>
                    <a:cubicBezTo>
                      <a:pt x="11538" y="15383"/>
                      <a:pt x="11431" y="15455"/>
                      <a:pt x="11312" y="15514"/>
                    </a:cubicBezTo>
                    <a:cubicBezTo>
                      <a:pt x="11205" y="15455"/>
                      <a:pt x="11193" y="15360"/>
                      <a:pt x="11205" y="15205"/>
                    </a:cubicBezTo>
                    <a:cubicBezTo>
                      <a:pt x="11217" y="14776"/>
                      <a:pt x="11252" y="14348"/>
                      <a:pt x="11276" y="13895"/>
                    </a:cubicBezTo>
                    <a:cubicBezTo>
                      <a:pt x="11324" y="12967"/>
                      <a:pt x="11371" y="11978"/>
                      <a:pt x="11395" y="110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5"/>
              <p:cNvSpPr/>
              <p:nvPr/>
            </p:nvSpPr>
            <p:spPr>
              <a:xfrm>
                <a:off x="4900900" y="3280600"/>
                <a:ext cx="479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2763" extrusionOk="0">
                    <a:moveTo>
                      <a:pt x="1239" y="1358"/>
                    </a:moveTo>
                    <a:cubicBezTo>
                      <a:pt x="1346" y="1453"/>
                      <a:pt x="1393" y="1512"/>
                      <a:pt x="1477" y="1572"/>
                    </a:cubicBezTo>
                    <a:cubicBezTo>
                      <a:pt x="1917" y="2012"/>
                      <a:pt x="1715" y="2465"/>
                      <a:pt x="1286" y="2643"/>
                    </a:cubicBezTo>
                    <a:cubicBezTo>
                      <a:pt x="1001" y="2762"/>
                      <a:pt x="655" y="2762"/>
                      <a:pt x="322" y="2751"/>
                    </a:cubicBezTo>
                    <a:cubicBezTo>
                      <a:pt x="108" y="2751"/>
                      <a:pt x="0" y="2536"/>
                      <a:pt x="48" y="2298"/>
                    </a:cubicBezTo>
                    <a:cubicBezTo>
                      <a:pt x="179" y="1643"/>
                      <a:pt x="262" y="1000"/>
                      <a:pt x="167" y="334"/>
                    </a:cubicBezTo>
                    <a:cubicBezTo>
                      <a:pt x="119" y="84"/>
                      <a:pt x="227" y="0"/>
                      <a:pt x="465" y="36"/>
                    </a:cubicBezTo>
                    <a:cubicBezTo>
                      <a:pt x="739" y="72"/>
                      <a:pt x="1012" y="107"/>
                      <a:pt x="1274" y="191"/>
                    </a:cubicBezTo>
                    <a:cubicBezTo>
                      <a:pt x="1727" y="310"/>
                      <a:pt x="1834" y="607"/>
                      <a:pt x="1560" y="977"/>
                    </a:cubicBezTo>
                    <a:cubicBezTo>
                      <a:pt x="1477" y="1096"/>
                      <a:pt x="1370" y="1203"/>
                      <a:pt x="1239" y="1358"/>
                    </a:cubicBezTo>
                    <a:close/>
                    <a:moveTo>
                      <a:pt x="477" y="1643"/>
                    </a:moveTo>
                    <a:cubicBezTo>
                      <a:pt x="334" y="1917"/>
                      <a:pt x="227" y="2179"/>
                      <a:pt x="370" y="2393"/>
                    </a:cubicBezTo>
                    <a:cubicBezTo>
                      <a:pt x="548" y="2608"/>
                      <a:pt x="834" y="2465"/>
                      <a:pt x="1072" y="2405"/>
                    </a:cubicBezTo>
                    <a:cubicBezTo>
                      <a:pt x="1120" y="2393"/>
                      <a:pt x="1167" y="2370"/>
                      <a:pt x="1191" y="2358"/>
                    </a:cubicBezTo>
                    <a:cubicBezTo>
                      <a:pt x="1441" y="2215"/>
                      <a:pt x="1465" y="1941"/>
                      <a:pt x="1191" y="1822"/>
                    </a:cubicBezTo>
                    <a:cubicBezTo>
                      <a:pt x="989" y="1715"/>
                      <a:pt x="727" y="1691"/>
                      <a:pt x="477" y="1643"/>
                    </a:cubicBezTo>
                    <a:close/>
                    <a:moveTo>
                      <a:pt x="393" y="441"/>
                    </a:moveTo>
                    <a:cubicBezTo>
                      <a:pt x="417" y="738"/>
                      <a:pt x="453" y="1024"/>
                      <a:pt x="489" y="1334"/>
                    </a:cubicBezTo>
                    <a:cubicBezTo>
                      <a:pt x="905" y="1167"/>
                      <a:pt x="1322" y="1107"/>
                      <a:pt x="1465" y="643"/>
                    </a:cubicBezTo>
                    <a:cubicBezTo>
                      <a:pt x="1132" y="393"/>
                      <a:pt x="798" y="369"/>
                      <a:pt x="393" y="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5"/>
              <p:cNvSpPr/>
              <p:nvPr/>
            </p:nvSpPr>
            <p:spPr>
              <a:xfrm>
                <a:off x="4649675" y="3136525"/>
                <a:ext cx="4885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3001" extrusionOk="0">
                    <a:moveTo>
                      <a:pt x="1691" y="3001"/>
                    </a:moveTo>
                    <a:cubicBezTo>
                      <a:pt x="1572" y="2560"/>
                      <a:pt x="1477" y="2179"/>
                      <a:pt x="1370" y="1810"/>
                    </a:cubicBezTo>
                    <a:lnTo>
                      <a:pt x="763" y="1810"/>
                    </a:lnTo>
                    <a:cubicBezTo>
                      <a:pt x="560" y="1810"/>
                      <a:pt x="441" y="1917"/>
                      <a:pt x="405" y="2108"/>
                    </a:cubicBezTo>
                    <a:cubicBezTo>
                      <a:pt x="382" y="2322"/>
                      <a:pt x="334" y="2513"/>
                      <a:pt x="286" y="2715"/>
                    </a:cubicBezTo>
                    <a:cubicBezTo>
                      <a:pt x="274" y="2763"/>
                      <a:pt x="227" y="2810"/>
                      <a:pt x="203" y="2858"/>
                    </a:cubicBezTo>
                    <a:cubicBezTo>
                      <a:pt x="1" y="2799"/>
                      <a:pt x="1" y="2691"/>
                      <a:pt x="48" y="2537"/>
                    </a:cubicBezTo>
                    <a:cubicBezTo>
                      <a:pt x="286" y="1787"/>
                      <a:pt x="524" y="1036"/>
                      <a:pt x="763" y="274"/>
                    </a:cubicBezTo>
                    <a:cubicBezTo>
                      <a:pt x="810" y="143"/>
                      <a:pt x="858" y="1"/>
                      <a:pt x="1013" y="24"/>
                    </a:cubicBezTo>
                    <a:cubicBezTo>
                      <a:pt x="1108" y="36"/>
                      <a:pt x="1191" y="155"/>
                      <a:pt x="1239" y="251"/>
                    </a:cubicBezTo>
                    <a:cubicBezTo>
                      <a:pt x="1394" y="691"/>
                      <a:pt x="1536" y="1144"/>
                      <a:pt x="1667" y="1584"/>
                    </a:cubicBezTo>
                    <a:cubicBezTo>
                      <a:pt x="1751" y="1858"/>
                      <a:pt x="1810" y="2120"/>
                      <a:pt x="1882" y="2406"/>
                    </a:cubicBezTo>
                    <a:cubicBezTo>
                      <a:pt x="1941" y="2596"/>
                      <a:pt x="1953" y="2775"/>
                      <a:pt x="1691" y="3001"/>
                    </a:cubicBezTo>
                    <a:close/>
                    <a:moveTo>
                      <a:pt x="774" y="1441"/>
                    </a:moveTo>
                    <a:cubicBezTo>
                      <a:pt x="953" y="1406"/>
                      <a:pt x="1108" y="1382"/>
                      <a:pt x="1251" y="1346"/>
                    </a:cubicBezTo>
                    <a:cubicBezTo>
                      <a:pt x="1251" y="1048"/>
                      <a:pt x="1179" y="858"/>
                      <a:pt x="989" y="679"/>
                    </a:cubicBezTo>
                    <a:cubicBezTo>
                      <a:pt x="763" y="870"/>
                      <a:pt x="715" y="1108"/>
                      <a:pt x="774" y="1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5"/>
              <p:cNvSpPr/>
              <p:nvPr/>
            </p:nvSpPr>
            <p:spPr>
              <a:xfrm>
                <a:off x="4897925" y="3135925"/>
                <a:ext cx="1801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2490" extrusionOk="0">
                    <a:moveTo>
                      <a:pt x="6763" y="1"/>
                    </a:moveTo>
                    <a:lnTo>
                      <a:pt x="6656" y="1"/>
                    </a:lnTo>
                    <a:cubicBezTo>
                      <a:pt x="5787" y="36"/>
                      <a:pt x="4775" y="120"/>
                      <a:pt x="3787" y="525"/>
                    </a:cubicBezTo>
                    <a:cubicBezTo>
                      <a:pt x="2989" y="834"/>
                      <a:pt x="2191" y="1132"/>
                      <a:pt x="1405" y="1418"/>
                    </a:cubicBezTo>
                    <a:cubicBezTo>
                      <a:pt x="1084" y="1537"/>
                      <a:pt x="774" y="1644"/>
                      <a:pt x="465" y="1763"/>
                    </a:cubicBezTo>
                    <a:cubicBezTo>
                      <a:pt x="298" y="1822"/>
                      <a:pt x="48" y="1918"/>
                      <a:pt x="12" y="2311"/>
                    </a:cubicBezTo>
                    <a:lnTo>
                      <a:pt x="0" y="2489"/>
                    </a:lnTo>
                    <a:lnTo>
                      <a:pt x="179" y="2477"/>
                    </a:lnTo>
                    <a:cubicBezTo>
                      <a:pt x="227" y="2477"/>
                      <a:pt x="250" y="2477"/>
                      <a:pt x="298" y="2453"/>
                    </a:cubicBezTo>
                    <a:cubicBezTo>
                      <a:pt x="369" y="2453"/>
                      <a:pt x="453" y="2442"/>
                      <a:pt x="524" y="2418"/>
                    </a:cubicBezTo>
                    <a:cubicBezTo>
                      <a:pt x="1584" y="1953"/>
                      <a:pt x="2739" y="1513"/>
                      <a:pt x="4060" y="1072"/>
                    </a:cubicBezTo>
                    <a:cubicBezTo>
                      <a:pt x="4715" y="870"/>
                      <a:pt x="5513" y="644"/>
                      <a:pt x="6346" y="644"/>
                    </a:cubicBezTo>
                    <a:cubicBezTo>
                      <a:pt x="6442" y="644"/>
                      <a:pt x="6561" y="644"/>
                      <a:pt x="6668" y="656"/>
                    </a:cubicBezTo>
                    <a:lnTo>
                      <a:pt x="6727" y="656"/>
                    </a:lnTo>
                    <a:cubicBezTo>
                      <a:pt x="6775" y="656"/>
                      <a:pt x="6823" y="679"/>
                      <a:pt x="6858" y="679"/>
                    </a:cubicBezTo>
                    <a:cubicBezTo>
                      <a:pt x="6906" y="679"/>
                      <a:pt x="7025" y="679"/>
                      <a:pt x="7120" y="584"/>
                    </a:cubicBezTo>
                    <a:cubicBezTo>
                      <a:pt x="7180" y="525"/>
                      <a:pt x="7204" y="441"/>
                      <a:pt x="7204" y="334"/>
                    </a:cubicBezTo>
                    <a:cubicBezTo>
                      <a:pt x="7204" y="215"/>
                      <a:pt x="7144" y="1"/>
                      <a:pt x="6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5"/>
              <p:cNvSpPr/>
              <p:nvPr/>
            </p:nvSpPr>
            <p:spPr>
              <a:xfrm>
                <a:off x="4897925" y="3374050"/>
                <a:ext cx="1714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1692" extrusionOk="0">
                    <a:moveTo>
                      <a:pt x="6561" y="60"/>
                    </a:moveTo>
                    <a:cubicBezTo>
                      <a:pt x="6442" y="36"/>
                      <a:pt x="6346" y="1"/>
                      <a:pt x="6227" y="1"/>
                    </a:cubicBezTo>
                    <a:lnTo>
                      <a:pt x="6180" y="1"/>
                    </a:lnTo>
                    <a:cubicBezTo>
                      <a:pt x="5346" y="48"/>
                      <a:pt x="4584" y="96"/>
                      <a:pt x="3822" y="167"/>
                    </a:cubicBezTo>
                    <a:cubicBezTo>
                      <a:pt x="3406" y="215"/>
                      <a:pt x="2977" y="287"/>
                      <a:pt x="2453" y="441"/>
                    </a:cubicBezTo>
                    <a:cubicBezTo>
                      <a:pt x="1977" y="560"/>
                      <a:pt x="1501" y="703"/>
                      <a:pt x="1048" y="834"/>
                    </a:cubicBezTo>
                    <a:cubicBezTo>
                      <a:pt x="870" y="894"/>
                      <a:pt x="667" y="941"/>
                      <a:pt x="489" y="1001"/>
                    </a:cubicBezTo>
                    <a:lnTo>
                      <a:pt x="453" y="1013"/>
                    </a:lnTo>
                    <a:cubicBezTo>
                      <a:pt x="358" y="1049"/>
                      <a:pt x="274" y="1072"/>
                      <a:pt x="179" y="1120"/>
                    </a:cubicBezTo>
                    <a:cubicBezTo>
                      <a:pt x="72" y="1179"/>
                      <a:pt x="0" y="1346"/>
                      <a:pt x="48" y="1453"/>
                    </a:cubicBezTo>
                    <a:cubicBezTo>
                      <a:pt x="96" y="1537"/>
                      <a:pt x="179" y="1632"/>
                      <a:pt x="274" y="1668"/>
                    </a:cubicBezTo>
                    <a:cubicBezTo>
                      <a:pt x="298" y="1691"/>
                      <a:pt x="334" y="1691"/>
                      <a:pt x="358" y="1691"/>
                    </a:cubicBezTo>
                    <a:cubicBezTo>
                      <a:pt x="417" y="1691"/>
                      <a:pt x="465" y="1668"/>
                      <a:pt x="512" y="1656"/>
                    </a:cubicBezTo>
                    <a:lnTo>
                      <a:pt x="536" y="1644"/>
                    </a:lnTo>
                    <a:cubicBezTo>
                      <a:pt x="774" y="1572"/>
                      <a:pt x="1012" y="1513"/>
                      <a:pt x="1251" y="1430"/>
                    </a:cubicBezTo>
                    <a:cubicBezTo>
                      <a:pt x="1679" y="1299"/>
                      <a:pt x="2096" y="1179"/>
                      <a:pt x="2524" y="1060"/>
                    </a:cubicBezTo>
                    <a:cubicBezTo>
                      <a:pt x="2739" y="1001"/>
                      <a:pt x="2977" y="941"/>
                      <a:pt x="3203" y="894"/>
                    </a:cubicBezTo>
                    <a:lnTo>
                      <a:pt x="3489" y="858"/>
                    </a:lnTo>
                    <a:cubicBezTo>
                      <a:pt x="4156" y="751"/>
                      <a:pt x="4834" y="644"/>
                      <a:pt x="5501" y="644"/>
                    </a:cubicBezTo>
                    <a:cubicBezTo>
                      <a:pt x="5775" y="644"/>
                      <a:pt x="6025" y="656"/>
                      <a:pt x="6275" y="691"/>
                    </a:cubicBezTo>
                    <a:lnTo>
                      <a:pt x="6370" y="691"/>
                    </a:lnTo>
                    <a:cubicBezTo>
                      <a:pt x="6537" y="691"/>
                      <a:pt x="6751" y="620"/>
                      <a:pt x="6835" y="263"/>
                    </a:cubicBezTo>
                    <a:lnTo>
                      <a:pt x="6858" y="108"/>
                    </a:lnTo>
                    <a:lnTo>
                      <a:pt x="6715" y="84"/>
                    </a:lnTo>
                    <a:cubicBezTo>
                      <a:pt x="6668" y="96"/>
                      <a:pt x="6608" y="84"/>
                      <a:pt x="6561" y="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5"/>
              <p:cNvSpPr/>
              <p:nvPr/>
            </p:nvSpPr>
            <p:spPr>
              <a:xfrm>
                <a:off x="4896125" y="3336850"/>
                <a:ext cx="171775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727" extrusionOk="0">
                    <a:moveTo>
                      <a:pt x="322" y="1715"/>
                    </a:moveTo>
                    <a:cubicBezTo>
                      <a:pt x="382" y="1715"/>
                      <a:pt x="465" y="1703"/>
                      <a:pt x="537" y="1679"/>
                    </a:cubicBezTo>
                    <a:lnTo>
                      <a:pt x="787" y="1608"/>
                    </a:lnTo>
                    <a:cubicBezTo>
                      <a:pt x="1203" y="1477"/>
                      <a:pt x="1632" y="1346"/>
                      <a:pt x="2049" y="1203"/>
                    </a:cubicBezTo>
                    <a:cubicBezTo>
                      <a:pt x="3323" y="786"/>
                      <a:pt x="4287" y="596"/>
                      <a:pt x="5204" y="596"/>
                    </a:cubicBezTo>
                    <a:cubicBezTo>
                      <a:pt x="5609" y="596"/>
                      <a:pt x="6014" y="643"/>
                      <a:pt x="6395" y="715"/>
                    </a:cubicBezTo>
                    <a:cubicBezTo>
                      <a:pt x="6442" y="727"/>
                      <a:pt x="6490" y="727"/>
                      <a:pt x="6537" y="727"/>
                    </a:cubicBezTo>
                    <a:cubicBezTo>
                      <a:pt x="6633" y="727"/>
                      <a:pt x="6728" y="703"/>
                      <a:pt x="6787" y="632"/>
                    </a:cubicBezTo>
                    <a:cubicBezTo>
                      <a:pt x="6871" y="524"/>
                      <a:pt x="6871" y="358"/>
                      <a:pt x="6871" y="227"/>
                    </a:cubicBezTo>
                    <a:lnTo>
                      <a:pt x="6859" y="108"/>
                    </a:lnTo>
                    <a:lnTo>
                      <a:pt x="6740" y="96"/>
                    </a:lnTo>
                    <a:cubicBezTo>
                      <a:pt x="6633" y="72"/>
                      <a:pt x="6537" y="72"/>
                      <a:pt x="6442" y="60"/>
                    </a:cubicBezTo>
                    <a:cubicBezTo>
                      <a:pt x="6216" y="36"/>
                      <a:pt x="6002" y="0"/>
                      <a:pt x="5764" y="0"/>
                    </a:cubicBezTo>
                    <a:lnTo>
                      <a:pt x="5252" y="0"/>
                    </a:lnTo>
                    <a:cubicBezTo>
                      <a:pt x="4597" y="0"/>
                      <a:pt x="3918" y="36"/>
                      <a:pt x="3216" y="286"/>
                    </a:cubicBezTo>
                    <a:cubicBezTo>
                      <a:pt x="2882" y="405"/>
                      <a:pt x="2525" y="512"/>
                      <a:pt x="2192" y="596"/>
                    </a:cubicBezTo>
                    <a:cubicBezTo>
                      <a:pt x="2073" y="632"/>
                      <a:pt x="1954" y="655"/>
                      <a:pt x="1834" y="703"/>
                    </a:cubicBezTo>
                    <a:cubicBezTo>
                      <a:pt x="1573" y="774"/>
                      <a:pt x="1323" y="834"/>
                      <a:pt x="1072" y="905"/>
                    </a:cubicBezTo>
                    <a:cubicBezTo>
                      <a:pt x="858" y="965"/>
                      <a:pt x="644" y="1024"/>
                      <a:pt x="430" y="1084"/>
                    </a:cubicBezTo>
                    <a:cubicBezTo>
                      <a:pt x="346" y="1120"/>
                      <a:pt x="239" y="1143"/>
                      <a:pt x="144" y="1203"/>
                    </a:cubicBezTo>
                    <a:cubicBezTo>
                      <a:pt x="60" y="1263"/>
                      <a:pt x="1" y="1417"/>
                      <a:pt x="25" y="1524"/>
                    </a:cubicBezTo>
                    <a:cubicBezTo>
                      <a:pt x="60" y="1620"/>
                      <a:pt x="168" y="1715"/>
                      <a:pt x="263" y="1727"/>
                    </a:cubicBezTo>
                    <a:cubicBezTo>
                      <a:pt x="263" y="1715"/>
                      <a:pt x="299" y="1715"/>
                      <a:pt x="322" y="1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5"/>
              <p:cNvSpPr/>
              <p:nvPr/>
            </p:nvSpPr>
            <p:spPr>
              <a:xfrm>
                <a:off x="4906550" y="3180575"/>
                <a:ext cx="16225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1692" extrusionOk="0">
                    <a:moveTo>
                      <a:pt x="5954" y="667"/>
                    </a:moveTo>
                    <a:lnTo>
                      <a:pt x="6097" y="667"/>
                    </a:lnTo>
                    <a:cubicBezTo>
                      <a:pt x="6240" y="667"/>
                      <a:pt x="6323" y="632"/>
                      <a:pt x="6382" y="536"/>
                    </a:cubicBezTo>
                    <a:cubicBezTo>
                      <a:pt x="6490" y="417"/>
                      <a:pt x="6442" y="239"/>
                      <a:pt x="6430" y="179"/>
                    </a:cubicBezTo>
                    <a:lnTo>
                      <a:pt x="6418" y="96"/>
                    </a:lnTo>
                    <a:lnTo>
                      <a:pt x="6323" y="72"/>
                    </a:lnTo>
                    <a:cubicBezTo>
                      <a:pt x="6299" y="72"/>
                      <a:pt x="6275" y="60"/>
                      <a:pt x="6263" y="60"/>
                    </a:cubicBezTo>
                    <a:cubicBezTo>
                      <a:pt x="6216" y="48"/>
                      <a:pt x="6180" y="36"/>
                      <a:pt x="6132" y="36"/>
                    </a:cubicBezTo>
                    <a:cubicBezTo>
                      <a:pt x="5942" y="13"/>
                      <a:pt x="5763" y="1"/>
                      <a:pt x="5549" y="1"/>
                    </a:cubicBezTo>
                    <a:cubicBezTo>
                      <a:pt x="4966" y="1"/>
                      <a:pt x="4370" y="72"/>
                      <a:pt x="3811" y="155"/>
                    </a:cubicBezTo>
                    <a:lnTo>
                      <a:pt x="3537" y="179"/>
                    </a:lnTo>
                    <a:cubicBezTo>
                      <a:pt x="3084" y="239"/>
                      <a:pt x="2644" y="394"/>
                      <a:pt x="2227" y="536"/>
                    </a:cubicBezTo>
                    <a:cubicBezTo>
                      <a:pt x="1965" y="632"/>
                      <a:pt x="1679" y="727"/>
                      <a:pt x="1417" y="787"/>
                    </a:cubicBezTo>
                    <a:cubicBezTo>
                      <a:pt x="1334" y="810"/>
                      <a:pt x="1263" y="822"/>
                      <a:pt x="1179" y="846"/>
                    </a:cubicBezTo>
                    <a:cubicBezTo>
                      <a:pt x="1025" y="882"/>
                      <a:pt x="858" y="929"/>
                      <a:pt x="715" y="965"/>
                    </a:cubicBezTo>
                    <a:cubicBezTo>
                      <a:pt x="679" y="989"/>
                      <a:pt x="655" y="989"/>
                      <a:pt x="608" y="1001"/>
                    </a:cubicBezTo>
                    <a:cubicBezTo>
                      <a:pt x="429" y="1048"/>
                      <a:pt x="179" y="1120"/>
                      <a:pt x="60" y="1441"/>
                    </a:cubicBezTo>
                    <a:lnTo>
                      <a:pt x="1" y="1608"/>
                    </a:lnTo>
                    <a:lnTo>
                      <a:pt x="179" y="1644"/>
                    </a:lnTo>
                    <a:cubicBezTo>
                      <a:pt x="203" y="1644"/>
                      <a:pt x="239" y="1656"/>
                      <a:pt x="263" y="1656"/>
                    </a:cubicBezTo>
                    <a:cubicBezTo>
                      <a:pt x="322" y="1668"/>
                      <a:pt x="382" y="1691"/>
                      <a:pt x="441" y="1691"/>
                    </a:cubicBezTo>
                    <a:cubicBezTo>
                      <a:pt x="477" y="1691"/>
                      <a:pt x="501" y="1691"/>
                      <a:pt x="525" y="1668"/>
                    </a:cubicBezTo>
                    <a:cubicBezTo>
                      <a:pt x="608" y="1644"/>
                      <a:pt x="703" y="1632"/>
                      <a:pt x="798" y="1596"/>
                    </a:cubicBezTo>
                    <a:cubicBezTo>
                      <a:pt x="1144" y="1513"/>
                      <a:pt x="1489" y="1418"/>
                      <a:pt x="1810" y="1287"/>
                    </a:cubicBezTo>
                    <a:cubicBezTo>
                      <a:pt x="2882" y="834"/>
                      <a:pt x="4013" y="620"/>
                      <a:pt x="5180" y="620"/>
                    </a:cubicBezTo>
                    <a:cubicBezTo>
                      <a:pt x="5370" y="620"/>
                      <a:pt x="5585" y="620"/>
                      <a:pt x="5787" y="632"/>
                    </a:cubicBezTo>
                    <a:cubicBezTo>
                      <a:pt x="5835" y="667"/>
                      <a:pt x="5894" y="667"/>
                      <a:pt x="5954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5"/>
              <p:cNvSpPr/>
              <p:nvPr/>
            </p:nvSpPr>
            <p:spPr>
              <a:xfrm>
                <a:off x="4900300" y="3223150"/>
                <a:ext cx="12415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1441" extrusionOk="0">
                    <a:moveTo>
                      <a:pt x="24" y="1274"/>
                    </a:moveTo>
                    <a:lnTo>
                      <a:pt x="1" y="1441"/>
                    </a:lnTo>
                    <a:lnTo>
                      <a:pt x="179" y="1441"/>
                    </a:lnTo>
                    <a:lnTo>
                      <a:pt x="298" y="1441"/>
                    </a:lnTo>
                    <a:lnTo>
                      <a:pt x="394" y="1441"/>
                    </a:lnTo>
                    <a:cubicBezTo>
                      <a:pt x="453" y="1441"/>
                      <a:pt x="501" y="1441"/>
                      <a:pt x="548" y="1429"/>
                    </a:cubicBezTo>
                    <a:cubicBezTo>
                      <a:pt x="1965" y="1072"/>
                      <a:pt x="3227" y="774"/>
                      <a:pt x="4561" y="679"/>
                    </a:cubicBezTo>
                    <a:cubicBezTo>
                      <a:pt x="4966" y="655"/>
                      <a:pt x="4966" y="298"/>
                      <a:pt x="4966" y="155"/>
                    </a:cubicBezTo>
                    <a:lnTo>
                      <a:pt x="4966" y="0"/>
                    </a:lnTo>
                    <a:lnTo>
                      <a:pt x="4799" y="12"/>
                    </a:lnTo>
                    <a:cubicBezTo>
                      <a:pt x="4704" y="24"/>
                      <a:pt x="4608" y="24"/>
                      <a:pt x="4525" y="48"/>
                    </a:cubicBezTo>
                    <a:cubicBezTo>
                      <a:pt x="4311" y="60"/>
                      <a:pt x="4108" y="72"/>
                      <a:pt x="3906" y="119"/>
                    </a:cubicBezTo>
                    <a:cubicBezTo>
                      <a:pt x="2775" y="346"/>
                      <a:pt x="1667" y="560"/>
                      <a:pt x="513" y="822"/>
                    </a:cubicBezTo>
                    <a:cubicBezTo>
                      <a:pt x="334" y="846"/>
                      <a:pt x="72" y="905"/>
                      <a:pt x="24" y="1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5"/>
              <p:cNvSpPr/>
              <p:nvPr/>
            </p:nvSpPr>
            <p:spPr>
              <a:xfrm>
                <a:off x="4960725" y="3291600"/>
                <a:ext cx="8337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930" extrusionOk="0">
                    <a:moveTo>
                      <a:pt x="3156" y="25"/>
                    </a:moveTo>
                    <a:lnTo>
                      <a:pt x="2894" y="72"/>
                    </a:lnTo>
                    <a:cubicBezTo>
                      <a:pt x="2715" y="108"/>
                      <a:pt x="2549" y="132"/>
                      <a:pt x="2370" y="144"/>
                    </a:cubicBezTo>
                    <a:cubicBezTo>
                      <a:pt x="2001" y="179"/>
                      <a:pt x="1632" y="203"/>
                      <a:pt x="1275" y="239"/>
                    </a:cubicBezTo>
                    <a:cubicBezTo>
                      <a:pt x="1001" y="251"/>
                      <a:pt x="751" y="275"/>
                      <a:pt x="477" y="298"/>
                    </a:cubicBezTo>
                    <a:lnTo>
                      <a:pt x="417" y="298"/>
                    </a:lnTo>
                    <a:cubicBezTo>
                      <a:pt x="310" y="298"/>
                      <a:pt x="179" y="310"/>
                      <a:pt x="84" y="417"/>
                    </a:cubicBezTo>
                    <a:cubicBezTo>
                      <a:pt x="12" y="477"/>
                      <a:pt x="1" y="560"/>
                      <a:pt x="1" y="656"/>
                    </a:cubicBezTo>
                    <a:cubicBezTo>
                      <a:pt x="12" y="834"/>
                      <a:pt x="143" y="929"/>
                      <a:pt x="310" y="929"/>
                    </a:cubicBezTo>
                    <a:cubicBezTo>
                      <a:pt x="358" y="929"/>
                      <a:pt x="405" y="929"/>
                      <a:pt x="453" y="918"/>
                    </a:cubicBezTo>
                    <a:cubicBezTo>
                      <a:pt x="465" y="918"/>
                      <a:pt x="489" y="918"/>
                      <a:pt x="513" y="906"/>
                    </a:cubicBezTo>
                    <a:lnTo>
                      <a:pt x="1298" y="846"/>
                    </a:lnTo>
                    <a:cubicBezTo>
                      <a:pt x="1846" y="798"/>
                      <a:pt x="2382" y="751"/>
                      <a:pt x="2941" y="727"/>
                    </a:cubicBezTo>
                    <a:cubicBezTo>
                      <a:pt x="3072" y="715"/>
                      <a:pt x="3168" y="667"/>
                      <a:pt x="3239" y="596"/>
                    </a:cubicBezTo>
                    <a:cubicBezTo>
                      <a:pt x="3334" y="477"/>
                      <a:pt x="3322" y="310"/>
                      <a:pt x="3299" y="144"/>
                    </a:cubicBezTo>
                    <a:lnTo>
                      <a:pt x="32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5"/>
              <p:cNvSpPr/>
              <p:nvPr/>
            </p:nvSpPr>
            <p:spPr>
              <a:xfrm>
                <a:off x="4907750" y="3408000"/>
                <a:ext cx="73550" cy="286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1144" extrusionOk="0">
                    <a:moveTo>
                      <a:pt x="2572" y="0"/>
                    </a:moveTo>
                    <a:cubicBezTo>
                      <a:pt x="2524" y="0"/>
                      <a:pt x="2477" y="0"/>
                      <a:pt x="2429" y="12"/>
                    </a:cubicBezTo>
                    <a:lnTo>
                      <a:pt x="2417" y="12"/>
                    </a:lnTo>
                    <a:cubicBezTo>
                      <a:pt x="2393" y="12"/>
                      <a:pt x="2358" y="36"/>
                      <a:pt x="2334" y="36"/>
                    </a:cubicBezTo>
                    <a:lnTo>
                      <a:pt x="1786" y="167"/>
                    </a:lnTo>
                    <a:cubicBezTo>
                      <a:pt x="1334" y="286"/>
                      <a:pt x="869" y="393"/>
                      <a:pt x="429" y="512"/>
                    </a:cubicBezTo>
                    <a:lnTo>
                      <a:pt x="381" y="524"/>
                    </a:lnTo>
                    <a:cubicBezTo>
                      <a:pt x="262" y="548"/>
                      <a:pt x="0" y="607"/>
                      <a:pt x="12" y="1000"/>
                    </a:cubicBezTo>
                    <a:lnTo>
                      <a:pt x="12" y="1143"/>
                    </a:lnTo>
                    <a:lnTo>
                      <a:pt x="155" y="1131"/>
                    </a:lnTo>
                    <a:lnTo>
                      <a:pt x="322" y="1131"/>
                    </a:lnTo>
                    <a:cubicBezTo>
                      <a:pt x="441" y="1131"/>
                      <a:pt x="560" y="1131"/>
                      <a:pt x="667" y="1107"/>
                    </a:cubicBezTo>
                    <a:cubicBezTo>
                      <a:pt x="1274" y="964"/>
                      <a:pt x="1881" y="822"/>
                      <a:pt x="2512" y="667"/>
                    </a:cubicBezTo>
                    <a:lnTo>
                      <a:pt x="2536" y="667"/>
                    </a:lnTo>
                    <a:cubicBezTo>
                      <a:pt x="2643" y="643"/>
                      <a:pt x="2941" y="583"/>
                      <a:pt x="2882" y="274"/>
                    </a:cubicBezTo>
                    <a:cubicBezTo>
                      <a:pt x="2893" y="191"/>
                      <a:pt x="2822" y="0"/>
                      <a:pt x="2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5"/>
              <p:cNvSpPr/>
              <p:nvPr/>
            </p:nvSpPr>
            <p:spPr>
              <a:xfrm>
                <a:off x="4657425" y="3220475"/>
                <a:ext cx="1479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560" extrusionOk="0">
                    <a:moveTo>
                      <a:pt x="405" y="667"/>
                    </a:moveTo>
                    <a:cubicBezTo>
                      <a:pt x="548" y="715"/>
                      <a:pt x="691" y="726"/>
                      <a:pt x="822" y="726"/>
                    </a:cubicBezTo>
                    <a:lnTo>
                      <a:pt x="917" y="750"/>
                    </a:lnTo>
                    <a:cubicBezTo>
                      <a:pt x="1072" y="762"/>
                      <a:pt x="1250" y="774"/>
                      <a:pt x="1417" y="786"/>
                    </a:cubicBezTo>
                    <a:cubicBezTo>
                      <a:pt x="2286" y="881"/>
                      <a:pt x="3179" y="965"/>
                      <a:pt x="4036" y="1179"/>
                    </a:cubicBezTo>
                    <a:cubicBezTo>
                      <a:pt x="4310" y="1250"/>
                      <a:pt x="4584" y="1322"/>
                      <a:pt x="4858" y="1405"/>
                    </a:cubicBezTo>
                    <a:cubicBezTo>
                      <a:pt x="5001" y="1441"/>
                      <a:pt x="5156" y="1488"/>
                      <a:pt x="5298" y="1512"/>
                    </a:cubicBezTo>
                    <a:cubicBezTo>
                      <a:pt x="5394" y="1548"/>
                      <a:pt x="5465" y="1560"/>
                      <a:pt x="5525" y="1560"/>
                    </a:cubicBezTo>
                    <a:cubicBezTo>
                      <a:pt x="5715" y="1560"/>
                      <a:pt x="5775" y="1417"/>
                      <a:pt x="5870" y="1179"/>
                    </a:cubicBezTo>
                    <a:lnTo>
                      <a:pt x="5918" y="1036"/>
                    </a:lnTo>
                    <a:lnTo>
                      <a:pt x="5798" y="976"/>
                    </a:lnTo>
                    <a:cubicBezTo>
                      <a:pt x="5763" y="965"/>
                      <a:pt x="5751" y="953"/>
                      <a:pt x="5715" y="941"/>
                    </a:cubicBezTo>
                    <a:cubicBezTo>
                      <a:pt x="5656" y="905"/>
                      <a:pt x="5584" y="857"/>
                      <a:pt x="5501" y="845"/>
                    </a:cubicBezTo>
                    <a:cubicBezTo>
                      <a:pt x="5382" y="822"/>
                      <a:pt x="5263" y="786"/>
                      <a:pt x="5144" y="738"/>
                    </a:cubicBezTo>
                    <a:cubicBezTo>
                      <a:pt x="4798" y="655"/>
                      <a:pt x="4453" y="548"/>
                      <a:pt x="4108" y="488"/>
                    </a:cubicBezTo>
                    <a:cubicBezTo>
                      <a:pt x="3191" y="345"/>
                      <a:pt x="2250" y="226"/>
                      <a:pt x="1334" y="107"/>
                    </a:cubicBezTo>
                    <a:lnTo>
                      <a:pt x="691" y="12"/>
                    </a:lnTo>
                    <a:cubicBezTo>
                      <a:pt x="631" y="12"/>
                      <a:pt x="584" y="0"/>
                      <a:pt x="512" y="0"/>
                    </a:cubicBezTo>
                    <a:lnTo>
                      <a:pt x="381" y="0"/>
                    </a:lnTo>
                    <a:lnTo>
                      <a:pt x="238" y="0"/>
                    </a:lnTo>
                    <a:lnTo>
                      <a:pt x="143" y="0"/>
                    </a:lnTo>
                    <a:lnTo>
                      <a:pt x="0" y="345"/>
                    </a:lnTo>
                    <a:lnTo>
                      <a:pt x="95" y="417"/>
                    </a:lnTo>
                    <a:cubicBezTo>
                      <a:pt x="107" y="429"/>
                      <a:pt x="143" y="441"/>
                      <a:pt x="155" y="476"/>
                    </a:cubicBezTo>
                    <a:cubicBezTo>
                      <a:pt x="226" y="560"/>
                      <a:pt x="310" y="643"/>
                      <a:pt x="405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5"/>
              <p:cNvSpPr/>
              <p:nvPr/>
            </p:nvSpPr>
            <p:spPr>
              <a:xfrm>
                <a:off x="4667250" y="3309475"/>
                <a:ext cx="15002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1501" extrusionOk="0">
                    <a:moveTo>
                      <a:pt x="5632" y="762"/>
                    </a:moveTo>
                    <a:cubicBezTo>
                      <a:pt x="5251" y="703"/>
                      <a:pt x="4893" y="619"/>
                      <a:pt x="4536" y="560"/>
                    </a:cubicBezTo>
                    <a:cubicBezTo>
                      <a:pt x="4036" y="476"/>
                      <a:pt x="3500" y="369"/>
                      <a:pt x="2977" y="298"/>
                    </a:cubicBezTo>
                    <a:cubicBezTo>
                      <a:pt x="2381" y="203"/>
                      <a:pt x="1774" y="131"/>
                      <a:pt x="1191" y="72"/>
                    </a:cubicBezTo>
                    <a:cubicBezTo>
                      <a:pt x="953" y="48"/>
                      <a:pt x="714" y="12"/>
                      <a:pt x="476" y="0"/>
                    </a:cubicBezTo>
                    <a:lnTo>
                      <a:pt x="393" y="0"/>
                    </a:lnTo>
                    <a:cubicBezTo>
                      <a:pt x="119" y="0"/>
                      <a:pt x="48" y="191"/>
                      <a:pt x="12" y="310"/>
                    </a:cubicBezTo>
                    <a:lnTo>
                      <a:pt x="0" y="369"/>
                    </a:lnTo>
                    <a:lnTo>
                      <a:pt x="36" y="417"/>
                    </a:lnTo>
                    <a:lnTo>
                      <a:pt x="48" y="429"/>
                    </a:lnTo>
                    <a:cubicBezTo>
                      <a:pt x="71" y="476"/>
                      <a:pt x="119" y="560"/>
                      <a:pt x="214" y="560"/>
                    </a:cubicBezTo>
                    <a:cubicBezTo>
                      <a:pt x="1845" y="726"/>
                      <a:pt x="3786" y="953"/>
                      <a:pt x="5727" y="1476"/>
                    </a:cubicBezTo>
                    <a:lnTo>
                      <a:pt x="5846" y="1500"/>
                    </a:lnTo>
                    <a:lnTo>
                      <a:pt x="5894" y="1381"/>
                    </a:lnTo>
                    <a:cubicBezTo>
                      <a:pt x="5953" y="1250"/>
                      <a:pt x="6001" y="1084"/>
                      <a:pt x="5929" y="941"/>
                    </a:cubicBezTo>
                    <a:cubicBezTo>
                      <a:pt x="5870" y="798"/>
                      <a:pt x="5679" y="762"/>
                      <a:pt x="5632" y="7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5"/>
              <p:cNvSpPr/>
              <p:nvPr/>
            </p:nvSpPr>
            <p:spPr>
              <a:xfrm>
                <a:off x="4661275" y="3253500"/>
                <a:ext cx="14975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1597" extrusionOk="0">
                    <a:moveTo>
                      <a:pt x="1739" y="763"/>
                    </a:moveTo>
                    <a:lnTo>
                      <a:pt x="1882" y="775"/>
                    </a:lnTo>
                    <a:cubicBezTo>
                      <a:pt x="2787" y="882"/>
                      <a:pt x="3704" y="989"/>
                      <a:pt x="4597" y="1239"/>
                    </a:cubicBezTo>
                    <a:cubicBezTo>
                      <a:pt x="4763" y="1287"/>
                      <a:pt x="4942" y="1358"/>
                      <a:pt x="5109" y="1418"/>
                    </a:cubicBezTo>
                    <a:lnTo>
                      <a:pt x="5466" y="1549"/>
                    </a:lnTo>
                    <a:cubicBezTo>
                      <a:pt x="5525" y="1572"/>
                      <a:pt x="5585" y="1584"/>
                      <a:pt x="5633" y="1584"/>
                    </a:cubicBezTo>
                    <a:lnTo>
                      <a:pt x="5644" y="1584"/>
                    </a:lnTo>
                    <a:lnTo>
                      <a:pt x="5704" y="1584"/>
                    </a:lnTo>
                    <a:lnTo>
                      <a:pt x="5823" y="1596"/>
                    </a:lnTo>
                    <a:lnTo>
                      <a:pt x="5990" y="989"/>
                    </a:lnTo>
                    <a:lnTo>
                      <a:pt x="5847" y="941"/>
                    </a:lnTo>
                    <a:cubicBezTo>
                      <a:pt x="5775" y="918"/>
                      <a:pt x="5704" y="882"/>
                      <a:pt x="5621" y="870"/>
                    </a:cubicBezTo>
                    <a:cubicBezTo>
                      <a:pt x="5478" y="810"/>
                      <a:pt x="5323" y="763"/>
                      <a:pt x="5180" y="739"/>
                    </a:cubicBezTo>
                    <a:cubicBezTo>
                      <a:pt x="4156" y="465"/>
                      <a:pt x="3085" y="334"/>
                      <a:pt x="2049" y="215"/>
                    </a:cubicBezTo>
                    <a:cubicBezTo>
                      <a:pt x="1537" y="156"/>
                      <a:pt x="977" y="96"/>
                      <a:pt x="453" y="1"/>
                    </a:cubicBezTo>
                    <a:lnTo>
                      <a:pt x="382" y="1"/>
                    </a:lnTo>
                    <a:cubicBezTo>
                      <a:pt x="346" y="1"/>
                      <a:pt x="299" y="1"/>
                      <a:pt x="263" y="25"/>
                    </a:cubicBezTo>
                    <a:lnTo>
                      <a:pt x="239" y="25"/>
                    </a:lnTo>
                    <a:cubicBezTo>
                      <a:pt x="179" y="25"/>
                      <a:pt x="132" y="48"/>
                      <a:pt x="108" y="96"/>
                    </a:cubicBezTo>
                    <a:lnTo>
                      <a:pt x="60" y="179"/>
                    </a:lnTo>
                    <a:cubicBezTo>
                      <a:pt x="60" y="203"/>
                      <a:pt x="49" y="215"/>
                      <a:pt x="49" y="239"/>
                    </a:cubicBezTo>
                    <a:lnTo>
                      <a:pt x="1" y="358"/>
                    </a:lnTo>
                    <a:lnTo>
                      <a:pt x="108" y="417"/>
                    </a:lnTo>
                    <a:cubicBezTo>
                      <a:pt x="132" y="441"/>
                      <a:pt x="156" y="453"/>
                      <a:pt x="179" y="465"/>
                    </a:cubicBezTo>
                    <a:cubicBezTo>
                      <a:pt x="251" y="513"/>
                      <a:pt x="346" y="584"/>
                      <a:pt x="453" y="596"/>
                    </a:cubicBezTo>
                    <a:cubicBezTo>
                      <a:pt x="894" y="656"/>
                      <a:pt x="1322" y="715"/>
                      <a:pt x="1739" y="7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5"/>
              <p:cNvSpPr/>
              <p:nvPr/>
            </p:nvSpPr>
            <p:spPr>
              <a:xfrm>
                <a:off x="4671100" y="3347275"/>
                <a:ext cx="1402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298" extrusionOk="0">
                    <a:moveTo>
                      <a:pt x="394" y="750"/>
                    </a:moveTo>
                    <a:cubicBezTo>
                      <a:pt x="453" y="750"/>
                      <a:pt x="501" y="738"/>
                      <a:pt x="548" y="715"/>
                    </a:cubicBezTo>
                    <a:cubicBezTo>
                      <a:pt x="989" y="631"/>
                      <a:pt x="1453" y="572"/>
                      <a:pt x="1930" y="572"/>
                    </a:cubicBezTo>
                    <a:cubicBezTo>
                      <a:pt x="2775" y="572"/>
                      <a:pt x="3644" y="715"/>
                      <a:pt x="4561" y="1048"/>
                    </a:cubicBezTo>
                    <a:cubicBezTo>
                      <a:pt x="4728" y="1107"/>
                      <a:pt x="4894" y="1155"/>
                      <a:pt x="5037" y="1191"/>
                    </a:cubicBezTo>
                    <a:cubicBezTo>
                      <a:pt x="5120" y="1227"/>
                      <a:pt x="5192" y="1238"/>
                      <a:pt x="5275" y="1274"/>
                    </a:cubicBezTo>
                    <a:lnTo>
                      <a:pt x="5394" y="1298"/>
                    </a:lnTo>
                    <a:lnTo>
                      <a:pt x="5454" y="1191"/>
                    </a:lnTo>
                    <a:cubicBezTo>
                      <a:pt x="5466" y="1179"/>
                      <a:pt x="5466" y="1167"/>
                      <a:pt x="5490" y="1155"/>
                    </a:cubicBezTo>
                    <a:cubicBezTo>
                      <a:pt x="5513" y="1107"/>
                      <a:pt x="5525" y="1072"/>
                      <a:pt x="5549" y="1036"/>
                    </a:cubicBezTo>
                    <a:cubicBezTo>
                      <a:pt x="5561" y="988"/>
                      <a:pt x="5561" y="941"/>
                      <a:pt x="5573" y="881"/>
                    </a:cubicBezTo>
                    <a:cubicBezTo>
                      <a:pt x="5573" y="857"/>
                      <a:pt x="5573" y="822"/>
                      <a:pt x="5597" y="798"/>
                    </a:cubicBezTo>
                    <a:lnTo>
                      <a:pt x="5609" y="655"/>
                    </a:lnTo>
                    <a:lnTo>
                      <a:pt x="5490" y="631"/>
                    </a:lnTo>
                    <a:lnTo>
                      <a:pt x="5180" y="536"/>
                    </a:lnTo>
                    <a:cubicBezTo>
                      <a:pt x="4966" y="476"/>
                      <a:pt x="4763" y="441"/>
                      <a:pt x="4561" y="357"/>
                    </a:cubicBezTo>
                    <a:cubicBezTo>
                      <a:pt x="3823" y="119"/>
                      <a:pt x="3013" y="0"/>
                      <a:pt x="2096" y="0"/>
                    </a:cubicBezTo>
                    <a:cubicBezTo>
                      <a:pt x="1584" y="0"/>
                      <a:pt x="1049" y="36"/>
                      <a:pt x="334" y="107"/>
                    </a:cubicBezTo>
                    <a:cubicBezTo>
                      <a:pt x="203" y="119"/>
                      <a:pt x="25" y="274"/>
                      <a:pt x="13" y="417"/>
                    </a:cubicBezTo>
                    <a:cubicBezTo>
                      <a:pt x="1" y="536"/>
                      <a:pt x="37" y="619"/>
                      <a:pt x="72" y="643"/>
                    </a:cubicBezTo>
                    <a:cubicBezTo>
                      <a:pt x="144" y="738"/>
                      <a:pt x="263" y="738"/>
                      <a:pt x="334" y="738"/>
                    </a:cubicBezTo>
                    <a:cubicBezTo>
                      <a:pt x="334" y="762"/>
                      <a:pt x="370" y="762"/>
                      <a:pt x="394" y="7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5"/>
              <p:cNvSpPr/>
              <p:nvPr/>
            </p:nvSpPr>
            <p:spPr>
              <a:xfrm>
                <a:off x="4677950" y="3381500"/>
                <a:ext cx="1348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394" extrusionOk="0">
                    <a:moveTo>
                      <a:pt x="5299" y="774"/>
                    </a:moveTo>
                    <a:cubicBezTo>
                      <a:pt x="5275" y="762"/>
                      <a:pt x="5239" y="739"/>
                      <a:pt x="5204" y="715"/>
                    </a:cubicBezTo>
                    <a:cubicBezTo>
                      <a:pt x="3799" y="358"/>
                      <a:pt x="2346" y="119"/>
                      <a:pt x="870" y="24"/>
                    </a:cubicBezTo>
                    <a:lnTo>
                      <a:pt x="834" y="24"/>
                    </a:lnTo>
                    <a:cubicBezTo>
                      <a:pt x="751" y="24"/>
                      <a:pt x="644" y="0"/>
                      <a:pt x="536" y="0"/>
                    </a:cubicBezTo>
                    <a:cubicBezTo>
                      <a:pt x="465" y="0"/>
                      <a:pt x="405" y="0"/>
                      <a:pt x="346" y="24"/>
                    </a:cubicBezTo>
                    <a:cubicBezTo>
                      <a:pt x="239" y="36"/>
                      <a:pt x="179" y="119"/>
                      <a:pt x="144" y="179"/>
                    </a:cubicBezTo>
                    <a:cubicBezTo>
                      <a:pt x="120" y="203"/>
                      <a:pt x="108" y="215"/>
                      <a:pt x="108" y="227"/>
                    </a:cubicBezTo>
                    <a:lnTo>
                      <a:pt x="1" y="346"/>
                    </a:lnTo>
                    <a:lnTo>
                      <a:pt x="120" y="453"/>
                    </a:lnTo>
                    <a:lnTo>
                      <a:pt x="155" y="477"/>
                    </a:lnTo>
                    <a:cubicBezTo>
                      <a:pt x="191" y="524"/>
                      <a:pt x="263" y="584"/>
                      <a:pt x="334" y="596"/>
                    </a:cubicBezTo>
                    <a:cubicBezTo>
                      <a:pt x="394" y="620"/>
                      <a:pt x="465" y="620"/>
                      <a:pt x="513" y="620"/>
                    </a:cubicBezTo>
                    <a:lnTo>
                      <a:pt x="584" y="620"/>
                    </a:lnTo>
                    <a:lnTo>
                      <a:pt x="655" y="620"/>
                    </a:lnTo>
                    <a:cubicBezTo>
                      <a:pt x="858" y="631"/>
                      <a:pt x="1048" y="643"/>
                      <a:pt x="1239" y="643"/>
                    </a:cubicBezTo>
                    <a:cubicBezTo>
                      <a:pt x="1691" y="679"/>
                      <a:pt x="2132" y="691"/>
                      <a:pt x="2560" y="774"/>
                    </a:cubicBezTo>
                    <a:cubicBezTo>
                      <a:pt x="3132" y="881"/>
                      <a:pt x="3692" y="1036"/>
                      <a:pt x="4227" y="1179"/>
                    </a:cubicBezTo>
                    <a:cubicBezTo>
                      <a:pt x="4489" y="1251"/>
                      <a:pt x="4739" y="1310"/>
                      <a:pt x="4989" y="1370"/>
                    </a:cubicBezTo>
                    <a:cubicBezTo>
                      <a:pt x="5025" y="1370"/>
                      <a:pt x="5037" y="1393"/>
                      <a:pt x="5061" y="1393"/>
                    </a:cubicBezTo>
                    <a:lnTo>
                      <a:pt x="5108" y="1393"/>
                    </a:lnTo>
                    <a:lnTo>
                      <a:pt x="5168" y="1393"/>
                    </a:lnTo>
                    <a:lnTo>
                      <a:pt x="5287" y="1393"/>
                    </a:lnTo>
                    <a:lnTo>
                      <a:pt x="5394" y="858"/>
                    </a:lnTo>
                    <a:lnTo>
                      <a:pt x="5299" y="798"/>
                    </a:lnTo>
                    <a:cubicBezTo>
                      <a:pt x="5335" y="798"/>
                      <a:pt x="5323" y="774"/>
                      <a:pt x="5299" y="7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5"/>
              <p:cNvSpPr/>
              <p:nvPr/>
            </p:nvSpPr>
            <p:spPr>
              <a:xfrm>
                <a:off x="4714575" y="3186225"/>
                <a:ext cx="1071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1454" extrusionOk="0">
                    <a:moveTo>
                      <a:pt x="4072" y="822"/>
                    </a:moveTo>
                    <a:cubicBezTo>
                      <a:pt x="3953" y="727"/>
                      <a:pt x="3810" y="703"/>
                      <a:pt x="3691" y="668"/>
                    </a:cubicBezTo>
                    <a:cubicBezTo>
                      <a:pt x="2989" y="537"/>
                      <a:pt x="2274" y="394"/>
                      <a:pt x="1560" y="251"/>
                    </a:cubicBezTo>
                    <a:lnTo>
                      <a:pt x="774" y="108"/>
                    </a:lnTo>
                    <a:cubicBezTo>
                      <a:pt x="667" y="96"/>
                      <a:pt x="560" y="60"/>
                      <a:pt x="464" y="49"/>
                    </a:cubicBezTo>
                    <a:lnTo>
                      <a:pt x="310" y="13"/>
                    </a:lnTo>
                    <a:lnTo>
                      <a:pt x="238" y="1"/>
                    </a:lnTo>
                    <a:lnTo>
                      <a:pt x="179" y="49"/>
                    </a:lnTo>
                    <a:cubicBezTo>
                      <a:pt x="179" y="49"/>
                      <a:pt x="167" y="60"/>
                      <a:pt x="143" y="60"/>
                    </a:cubicBezTo>
                    <a:cubicBezTo>
                      <a:pt x="83" y="108"/>
                      <a:pt x="0" y="168"/>
                      <a:pt x="0" y="263"/>
                    </a:cubicBezTo>
                    <a:cubicBezTo>
                      <a:pt x="0" y="370"/>
                      <a:pt x="48" y="549"/>
                      <a:pt x="179" y="608"/>
                    </a:cubicBezTo>
                    <a:cubicBezTo>
                      <a:pt x="262" y="656"/>
                      <a:pt x="369" y="668"/>
                      <a:pt x="464" y="680"/>
                    </a:cubicBezTo>
                    <a:cubicBezTo>
                      <a:pt x="488" y="680"/>
                      <a:pt x="536" y="703"/>
                      <a:pt x="560" y="703"/>
                    </a:cubicBezTo>
                    <a:cubicBezTo>
                      <a:pt x="857" y="763"/>
                      <a:pt x="1179" y="822"/>
                      <a:pt x="1476" y="858"/>
                    </a:cubicBezTo>
                    <a:cubicBezTo>
                      <a:pt x="2203" y="1001"/>
                      <a:pt x="2941" y="1132"/>
                      <a:pt x="3643" y="1394"/>
                    </a:cubicBezTo>
                    <a:cubicBezTo>
                      <a:pt x="3655" y="1394"/>
                      <a:pt x="3679" y="1418"/>
                      <a:pt x="3679" y="1418"/>
                    </a:cubicBezTo>
                    <a:cubicBezTo>
                      <a:pt x="3715" y="1430"/>
                      <a:pt x="3774" y="1453"/>
                      <a:pt x="3834" y="1453"/>
                    </a:cubicBezTo>
                    <a:cubicBezTo>
                      <a:pt x="3858" y="1453"/>
                      <a:pt x="3882" y="1453"/>
                      <a:pt x="3893" y="1442"/>
                    </a:cubicBezTo>
                    <a:cubicBezTo>
                      <a:pt x="4036" y="1394"/>
                      <a:pt x="4191" y="1334"/>
                      <a:pt x="4227" y="1203"/>
                    </a:cubicBezTo>
                    <a:cubicBezTo>
                      <a:pt x="4286" y="1108"/>
                      <a:pt x="4191" y="906"/>
                      <a:pt x="4072" y="8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9" name="Google Shape;599;p35"/>
          <p:cNvSpPr/>
          <p:nvPr/>
        </p:nvSpPr>
        <p:spPr>
          <a:xfrm>
            <a:off x="304896" y="8792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5"/>
          <p:cNvSpPr/>
          <p:nvPr/>
        </p:nvSpPr>
        <p:spPr>
          <a:xfrm rot="2006754">
            <a:off x="3251878" y="4016173"/>
            <a:ext cx="697501" cy="6705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" name="Google Shape;603;p35"/>
          <p:cNvGrpSpPr/>
          <p:nvPr/>
        </p:nvGrpSpPr>
        <p:grpSpPr>
          <a:xfrm>
            <a:off x="7316559" y="4205860"/>
            <a:ext cx="1056044" cy="547154"/>
            <a:chOff x="1223650" y="2936500"/>
            <a:chExt cx="625100" cy="323875"/>
          </a:xfrm>
        </p:grpSpPr>
        <p:sp>
          <p:nvSpPr>
            <p:cNvPr id="604" name="Google Shape;604;p35"/>
            <p:cNvSpPr/>
            <p:nvPr/>
          </p:nvSpPr>
          <p:spPr>
            <a:xfrm>
              <a:off x="1404625" y="2944250"/>
              <a:ext cx="256300" cy="291425"/>
            </a:xfrm>
            <a:custGeom>
              <a:avLst/>
              <a:gdLst/>
              <a:ahLst/>
              <a:cxnLst/>
              <a:rect l="l" t="t" r="r" b="b"/>
              <a:pathLst>
                <a:path w="10252" h="11657" extrusionOk="0">
                  <a:moveTo>
                    <a:pt x="6013" y="381"/>
                  </a:moveTo>
                  <a:lnTo>
                    <a:pt x="6513" y="381"/>
                  </a:lnTo>
                  <a:cubicBezTo>
                    <a:pt x="8514" y="453"/>
                    <a:pt x="9919" y="1762"/>
                    <a:pt x="10109" y="3739"/>
                  </a:cubicBezTo>
                  <a:cubicBezTo>
                    <a:pt x="10180" y="4560"/>
                    <a:pt x="10252" y="5382"/>
                    <a:pt x="10240" y="6179"/>
                  </a:cubicBezTo>
                  <a:cubicBezTo>
                    <a:pt x="10216" y="7715"/>
                    <a:pt x="9526" y="9013"/>
                    <a:pt x="8645" y="10204"/>
                  </a:cubicBezTo>
                  <a:cubicBezTo>
                    <a:pt x="7847" y="11275"/>
                    <a:pt x="6549" y="11478"/>
                    <a:pt x="5347" y="11585"/>
                  </a:cubicBezTo>
                  <a:cubicBezTo>
                    <a:pt x="4489" y="11656"/>
                    <a:pt x="3584" y="11656"/>
                    <a:pt x="2751" y="11240"/>
                  </a:cubicBezTo>
                  <a:cubicBezTo>
                    <a:pt x="1977" y="10871"/>
                    <a:pt x="1382" y="10370"/>
                    <a:pt x="1025" y="9573"/>
                  </a:cubicBezTo>
                  <a:cubicBezTo>
                    <a:pt x="358" y="8096"/>
                    <a:pt x="1" y="6584"/>
                    <a:pt x="179" y="4965"/>
                  </a:cubicBezTo>
                  <a:cubicBezTo>
                    <a:pt x="477" y="2179"/>
                    <a:pt x="3453" y="0"/>
                    <a:pt x="6013" y="381"/>
                  </a:cubicBezTo>
                  <a:close/>
                  <a:moveTo>
                    <a:pt x="6263" y="8716"/>
                  </a:moveTo>
                  <a:cubicBezTo>
                    <a:pt x="6859" y="8537"/>
                    <a:pt x="6847" y="8239"/>
                    <a:pt x="6751" y="7894"/>
                  </a:cubicBezTo>
                  <a:cubicBezTo>
                    <a:pt x="6632" y="7442"/>
                    <a:pt x="6561" y="6989"/>
                    <a:pt x="6418" y="6537"/>
                  </a:cubicBezTo>
                  <a:cubicBezTo>
                    <a:pt x="6085" y="5477"/>
                    <a:pt x="5847" y="4382"/>
                    <a:pt x="5025" y="3548"/>
                  </a:cubicBezTo>
                  <a:cubicBezTo>
                    <a:pt x="4596" y="3120"/>
                    <a:pt x="4299" y="3155"/>
                    <a:pt x="4073" y="3739"/>
                  </a:cubicBezTo>
                  <a:cubicBezTo>
                    <a:pt x="3882" y="4263"/>
                    <a:pt x="3703" y="4786"/>
                    <a:pt x="3525" y="5322"/>
                  </a:cubicBezTo>
                  <a:cubicBezTo>
                    <a:pt x="3239" y="6156"/>
                    <a:pt x="2965" y="6989"/>
                    <a:pt x="2727" y="7823"/>
                  </a:cubicBezTo>
                  <a:cubicBezTo>
                    <a:pt x="2632" y="8096"/>
                    <a:pt x="2489" y="8442"/>
                    <a:pt x="2858" y="8656"/>
                  </a:cubicBezTo>
                  <a:cubicBezTo>
                    <a:pt x="2930" y="8620"/>
                    <a:pt x="3025" y="8620"/>
                    <a:pt x="3037" y="8573"/>
                  </a:cubicBezTo>
                  <a:cubicBezTo>
                    <a:pt x="3108" y="8454"/>
                    <a:pt x="3203" y="8335"/>
                    <a:pt x="3239" y="8204"/>
                  </a:cubicBezTo>
                  <a:cubicBezTo>
                    <a:pt x="3656" y="6965"/>
                    <a:pt x="3656" y="6965"/>
                    <a:pt x="4966" y="7049"/>
                  </a:cubicBezTo>
                  <a:lnTo>
                    <a:pt x="5144" y="7049"/>
                  </a:lnTo>
                  <a:cubicBezTo>
                    <a:pt x="5597" y="7049"/>
                    <a:pt x="5847" y="7287"/>
                    <a:pt x="5954" y="7703"/>
                  </a:cubicBezTo>
                  <a:cubicBezTo>
                    <a:pt x="6037" y="8025"/>
                    <a:pt x="6156" y="8335"/>
                    <a:pt x="6263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1248950" y="2967150"/>
              <a:ext cx="206900" cy="261975"/>
            </a:xfrm>
            <a:custGeom>
              <a:avLst/>
              <a:gdLst/>
              <a:ahLst/>
              <a:cxnLst/>
              <a:rect l="l" t="t" r="r" b="b"/>
              <a:pathLst>
                <a:path w="8276" h="10479" extrusionOk="0">
                  <a:moveTo>
                    <a:pt x="1" y="4609"/>
                  </a:moveTo>
                  <a:cubicBezTo>
                    <a:pt x="1882" y="2585"/>
                    <a:pt x="6156" y="72"/>
                    <a:pt x="8275" y="1"/>
                  </a:cubicBezTo>
                  <a:cubicBezTo>
                    <a:pt x="7311" y="953"/>
                    <a:pt x="6394" y="1846"/>
                    <a:pt x="6109" y="3168"/>
                  </a:cubicBezTo>
                  <a:cubicBezTo>
                    <a:pt x="5835" y="4418"/>
                    <a:pt x="5739" y="5656"/>
                    <a:pt x="6001" y="6918"/>
                  </a:cubicBezTo>
                  <a:cubicBezTo>
                    <a:pt x="6275" y="8181"/>
                    <a:pt x="6728" y="9371"/>
                    <a:pt x="7549" y="10431"/>
                  </a:cubicBezTo>
                  <a:cubicBezTo>
                    <a:pt x="5561" y="10478"/>
                    <a:pt x="977" y="6811"/>
                    <a:pt x="1" y="46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1638000" y="2982650"/>
              <a:ext cx="190800" cy="233075"/>
            </a:xfrm>
            <a:custGeom>
              <a:avLst/>
              <a:gdLst/>
              <a:ahLst/>
              <a:cxnLst/>
              <a:rect l="l" t="t" r="r" b="b"/>
              <a:pathLst>
                <a:path w="7632" h="9323" extrusionOk="0">
                  <a:moveTo>
                    <a:pt x="1107" y="0"/>
                  </a:moveTo>
                  <a:cubicBezTo>
                    <a:pt x="1691" y="286"/>
                    <a:pt x="2286" y="524"/>
                    <a:pt x="2834" y="857"/>
                  </a:cubicBezTo>
                  <a:cubicBezTo>
                    <a:pt x="3989" y="1548"/>
                    <a:pt x="5179" y="2227"/>
                    <a:pt x="6215" y="3060"/>
                  </a:cubicBezTo>
                  <a:cubicBezTo>
                    <a:pt x="7442" y="4036"/>
                    <a:pt x="7632" y="4036"/>
                    <a:pt x="6406" y="5382"/>
                  </a:cubicBezTo>
                  <a:cubicBezTo>
                    <a:pt x="5715" y="6156"/>
                    <a:pt x="4834" y="6787"/>
                    <a:pt x="3953" y="7358"/>
                  </a:cubicBezTo>
                  <a:cubicBezTo>
                    <a:pt x="2870" y="8037"/>
                    <a:pt x="1691" y="8573"/>
                    <a:pt x="560" y="9168"/>
                  </a:cubicBezTo>
                  <a:cubicBezTo>
                    <a:pt x="441" y="9227"/>
                    <a:pt x="298" y="9251"/>
                    <a:pt x="0" y="9323"/>
                  </a:cubicBezTo>
                  <a:cubicBezTo>
                    <a:pt x="476" y="8275"/>
                    <a:pt x="1036" y="7382"/>
                    <a:pt x="1286" y="6406"/>
                  </a:cubicBezTo>
                  <a:cubicBezTo>
                    <a:pt x="1560" y="5382"/>
                    <a:pt x="1572" y="4262"/>
                    <a:pt x="1607" y="3191"/>
                  </a:cubicBezTo>
                  <a:cubicBezTo>
                    <a:pt x="1631" y="2143"/>
                    <a:pt x="1441" y="1107"/>
                    <a:pt x="976" y="143"/>
                  </a:cubicBezTo>
                  <a:cubicBezTo>
                    <a:pt x="1012" y="83"/>
                    <a:pt x="1048" y="48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1467125" y="3022225"/>
              <a:ext cx="108975" cy="139925"/>
            </a:xfrm>
            <a:custGeom>
              <a:avLst/>
              <a:gdLst/>
              <a:ahLst/>
              <a:cxnLst/>
              <a:rect l="l" t="t" r="r" b="b"/>
              <a:pathLst>
                <a:path w="4359" h="5597" extrusionOk="0">
                  <a:moveTo>
                    <a:pt x="3763" y="5597"/>
                  </a:moveTo>
                  <a:cubicBezTo>
                    <a:pt x="3656" y="5216"/>
                    <a:pt x="3537" y="4906"/>
                    <a:pt x="3466" y="4584"/>
                  </a:cubicBezTo>
                  <a:cubicBezTo>
                    <a:pt x="3358" y="4168"/>
                    <a:pt x="3108" y="3930"/>
                    <a:pt x="2668" y="3930"/>
                  </a:cubicBezTo>
                  <a:lnTo>
                    <a:pt x="2489" y="3930"/>
                  </a:lnTo>
                  <a:cubicBezTo>
                    <a:pt x="1180" y="3858"/>
                    <a:pt x="1180" y="3858"/>
                    <a:pt x="763" y="5085"/>
                  </a:cubicBezTo>
                  <a:cubicBezTo>
                    <a:pt x="715" y="5216"/>
                    <a:pt x="644" y="5346"/>
                    <a:pt x="549" y="5466"/>
                  </a:cubicBezTo>
                  <a:cubicBezTo>
                    <a:pt x="525" y="5501"/>
                    <a:pt x="441" y="5501"/>
                    <a:pt x="370" y="5537"/>
                  </a:cubicBezTo>
                  <a:cubicBezTo>
                    <a:pt x="1" y="5311"/>
                    <a:pt x="168" y="4977"/>
                    <a:pt x="239" y="4704"/>
                  </a:cubicBezTo>
                  <a:cubicBezTo>
                    <a:pt x="489" y="3870"/>
                    <a:pt x="775" y="3037"/>
                    <a:pt x="1037" y="2203"/>
                  </a:cubicBezTo>
                  <a:cubicBezTo>
                    <a:pt x="1215" y="1679"/>
                    <a:pt x="1394" y="1144"/>
                    <a:pt x="1596" y="620"/>
                  </a:cubicBezTo>
                  <a:cubicBezTo>
                    <a:pt x="1811" y="48"/>
                    <a:pt x="2108" y="1"/>
                    <a:pt x="2549" y="429"/>
                  </a:cubicBezTo>
                  <a:cubicBezTo>
                    <a:pt x="3382" y="1263"/>
                    <a:pt x="3620" y="2370"/>
                    <a:pt x="3930" y="3418"/>
                  </a:cubicBezTo>
                  <a:cubicBezTo>
                    <a:pt x="4061" y="3870"/>
                    <a:pt x="4156" y="4334"/>
                    <a:pt x="4275" y="4775"/>
                  </a:cubicBezTo>
                  <a:cubicBezTo>
                    <a:pt x="4359" y="5120"/>
                    <a:pt x="4359" y="5418"/>
                    <a:pt x="3763" y="5597"/>
                  </a:cubicBezTo>
                  <a:close/>
                  <a:moveTo>
                    <a:pt x="2977" y="3096"/>
                  </a:moveTo>
                  <a:cubicBezTo>
                    <a:pt x="2870" y="2275"/>
                    <a:pt x="2751" y="1715"/>
                    <a:pt x="2096" y="1322"/>
                  </a:cubicBezTo>
                  <a:cubicBezTo>
                    <a:pt x="1739" y="1810"/>
                    <a:pt x="1561" y="2334"/>
                    <a:pt x="1489" y="3037"/>
                  </a:cubicBezTo>
                  <a:cubicBezTo>
                    <a:pt x="1989" y="3049"/>
                    <a:pt x="2430" y="3084"/>
                    <a:pt x="2977" y="30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1504650" y="3055275"/>
              <a:ext cx="36925" cy="44375"/>
            </a:xfrm>
            <a:custGeom>
              <a:avLst/>
              <a:gdLst/>
              <a:ahLst/>
              <a:cxnLst/>
              <a:rect l="l" t="t" r="r" b="b"/>
              <a:pathLst>
                <a:path w="1477" h="1775" extrusionOk="0">
                  <a:moveTo>
                    <a:pt x="1476" y="1774"/>
                  </a:moveTo>
                  <a:cubicBezTo>
                    <a:pt x="929" y="1738"/>
                    <a:pt x="488" y="1727"/>
                    <a:pt x="0" y="1715"/>
                  </a:cubicBezTo>
                  <a:cubicBezTo>
                    <a:pt x="72" y="1000"/>
                    <a:pt x="250" y="488"/>
                    <a:pt x="607" y="0"/>
                  </a:cubicBezTo>
                  <a:cubicBezTo>
                    <a:pt x="1250" y="393"/>
                    <a:pt x="1369" y="965"/>
                    <a:pt x="1476" y="17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1223650" y="2936500"/>
              <a:ext cx="625100" cy="323875"/>
            </a:xfrm>
            <a:custGeom>
              <a:avLst/>
              <a:gdLst/>
              <a:ahLst/>
              <a:cxnLst/>
              <a:rect l="l" t="t" r="r" b="b"/>
              <a:pathLst>
                <a:path w="25004" h="12955" extrusionOk="0">
                  <a:moveTo>
                    <a:pt x="24932" y="5763"/>
                  </a:moveTo>
                  <a:cubicBezTo>
                    <a:pt x="24837" y="5668"/>
                    <a:pt x="24754" y="5585"/>
                    <a:pt x="24670" y="5513"/>
                  </a:cubicBezTo>
                  <a:cubicBezTo>
                    <a:pt x="24492" y="5335"/>
                    <a:pt x="24313" y="5180"/>
                    <a:pt x="24123" y="5025"/>
                  </a:cubicBezTo>
                  <a:cubicBezTo>
                    <a:pt x="22480" y="3620"/>
                    <a:pt x="20634" y="2418"/>
                    <a:pt x="18646" y="1477"/>
                  </a:cubicBezTo>
                  <a:cubicBezTo>
                    <a:pt x="18467" y="1394"/>
                    <a:pt x="18277" y="1298"/>
                    <a:pt x="18098" y="1215"/>
                  </a:cubicBezTo>
                  <a:cubicBezTo>
                    <a:pt x="16884" y="620"/>
                    <a:pt x="15634" y="1"/>
                    <a:pt x="14181" y="1"/>
                  </a:cubicBezTo>
                  <a:lnTo>
                    <a:pt x="14050" y="1"/>
                  </a:lnTo>
                  <a:cubicBezTo>
                    <a:pt x="13824" y="1"/>
                    <a:pt x="13586" y="24"/>
                    <a:pt x="13288" y="24"/>
                  </a:cubicBezTo>
                  <a:lnTo>
                    <a:pt x="12490" y="24"/>
                  </a:lnTo>
                  <a:cubicBezTo>
                    <a:pt x="11728" y="24"/>
                    <a:pt x="10847" y="36"/>
                    <a:pt x="10002" y="179"/>
                  </a:cubicBezTo>
                  <a:cubicBezTo>
                    <a:pt x="6728" y="798"/>
                    <a:pt x="3727" y="2429"/>
                    <a:pt x="536" y="5299"/>
                  </a:cubicBezTo>
                  <a:cubicBezTo>
                    <a:pt x="13" y="5775"/>
                    <a:pt x="1" y="6061"/>
                    <a:pt x="477" y="6632"/>
                  </a:cubicBezTo>
                  <a:cubicBezTo>
                    <a:pt x="894" y="7121"/>
                    <a:pt x="1346" y="7609"/>
                    <a:pt x="1775" y="8073"/>
                  </a:cubicBezTo>
                  <a:cubicBezTo>
                    <a:pt x="2013" y="8323"/>
                    <a:pt x="2251" y="8573"/>
                    <a:pt x="2477" y="8847"/>
                  </a:cubicBezTo>
                  <a:cubicBezTo>
                    <a:pt x="3763" y="10276"/>
                    <a:pt x="5430" y="11216"/>
                    <a:pt x="7025" y="12026"/>
                  </a:cubicBezTo>
                  <a:cubicBezTo>
                    <a:pt x="7490" y="12264"/>
                    <a:pt x="8014" y="12466"/>
                    <a:pt x="8549" y="12585"/>
                  </a:cubicBezTo>
                  <a:cubicBezTo>
                    <a:pt x="9609" y="12836"/>
                    <a:pt x="10681" y="12955"/>
                    <a:pt x="11728" y="12955"/>
                  </a:cubicBezTo>
                  <a:cubicBezTo>
                    <a:pt x="13086" y="12955"/>
                    <a:pt x="14467" y="12740"/>
                    <a:pt x="15824" y="12359"/>
                  </a:cubicBezTo>
                  <a:cubicBezTo>
                    <a:pt x="17991" y="11716"/>
                    <a:pt x="20122" y="10621"/>
                    <a:pt x="22313" y="8978"/>
                  </a:cubicBezTo>
                  <a:cubicBezTo>
                    <a:pt x="23182" y="8323"/>
                    <a:pt x="24266" y="7406"/>
                    <a:pt x="24968" y="5954"/>
                  </a:cubicBezTo>
                  <a:lnTo>
                    <a:pt x="25004" y="5858"/>
                  </a:lnTo>
                  <a:close/>
                  <a:moveTo>
                    <a:pt x="12550" y="11752"/>
                  </a:moveTo>
                  <a:cubicBezTo>
                    <a:pt x="12264" y="11776"/>
                    <a:pt x="12026" y="11788"/>
                    <a:pt x="11812" y="11788"/>
                  </a:cubicBezTo>
                  <a:lnTo>
                    <a:pt x="11812" y="11788"/>
                  </a:lnTo>
                  <a:cubicBezTo>
                    <a:pt x="11121" y="11788"/>
                    <a:pt x="10538" y="11669"/>
                    <a:pt x="10049" y="11431"/>
                  </a:cubicBezTo>
                  <a:cubicBezTo>
                    <a:pt x="9228" y="11026"/>
                    <a:pt x="8704" y="10526"/>
                    <a:pt x="8395" y="9835"/>
                  </a:cubicBezTo>
                  <a:cubicBezTo>
                    <a:pt x="7680" y="8264"/>
                    <a:pt x="7394" y="6787"/>
                    <a:pt x="7561" y="5299"/>
                  </a:cubicBezTo>
                  <a:cubicBezTo>
                    <a:pt x="7835" y="2906"/>
                    <a:pt x="10216" y="798"/>
                    <a:pt x="12681" y="798"/>
                  </a:cubicBezTo>
                  <a:cubicBezTo>
                    <a:pt x="12871" y="798"/>
                    <a:pt x="13050" y="810"/>
                    <a:pt x="13252" y="834"/>
                  </a:cubicBezTo>
                  <a:lnTo>
                    <a:pt x="13264" y="834"/>
                  </a:lnTo>
                  <a:lnTo>
                    <a:pt x="13371" y="834"/>
                  </a:lnTo>
                  <a:lnTo>
                    <a:pt x="13550" y="834"/>
                  </a:lnTo>
                  <a:lnTo>
                    <a:pt x="13764" y="834"/>
                  </a:lnTo>
                  <a:cubicBezTo>
                    <a:pt x="15693" y="905"/>
                    <a:pt x="17038" y="2179"/>
                    <a:pt x="17217" y="4073"/>
                  </a:cubicBezTo>
                  <a:cubicBezTo>
                    <a:pt x="17300" y="4799"/>
                    <a:pt x="17372" y="5656"/>
                    <a:pt x="17360" y="6489"/>
                  </a:cubicBezTo>
                  <a:cubicBezTo>
                    <a:pt x="17336" y="8109"/>
                    <a:pt x="16503" y="9442"/>
                    <a:pt x="15788" y="10419"/>
                  </a:cubicBezTo>
                  <a:cubicBezTo>
                    <a:pt x="15002" y="11454"/>
                    <a:pt x="13752" y="11645"/>
                    <a:pt x="12550" y="11752"/>
                  </a:cubicBezTo>
                  <a:close/>
                  <a:moveTo>
                    <a:pt x="8895" y="1417"/>
                  </a:moveTo>
                  <a:cubicBezTo>
                    <a:pt x="8025" y="2287"/>
                    <a:pt x="7240" y="3144"/>
                    <a:pt x="6966" y="4370"/>
                  </a:cubicBezTo>
                  <a:cubicBezTo>
                    <a:pt x="6656" y="5835"/>
                    <a:pt x="6632" y="7049"/>
                    <a:pt x="6871" y="8180"/>
                  </a:cubicBezTo>
                  <a:cubicBezTo>
                    <a:pt x="7132" y="9466"/>
                    <a:pt x="7597" y="10561"/>
                    <a:pt x="8252" y="11490"/>
                  </a:cubicBezTo>
                  <a:cubicBezTo>
                    <a:pt x="6251" y="11216"/>
                    <a:pt x="2203" y="8025"/>
                    <a:pt x="1179" y="5870"/>
                  </a:cubicBezTo>
                  <a:cubicBezTo>
                    <a:pt x="2894" y="4073"/>
                    <a:pt x="6704" y="1751"/>
                    <a:pt x="8895" y="1417"/>
                  </a:cubicBezTo>
                  <a:close/>
                  <a:moveTo>
                    <a:pt x="18003" y="10395"/>
                  </a:moveTo>
                  <a:cubicBezTo>
                    <a:pt x="17681" y="10561"/>
                    <a:pt x="17360" y="10716"/>
                    <a:pt x="17050" y="10883"/>
                  </a:cubicBezTo>
                  <a:cubicBezTo>
                    <a:pt x="16991" y="10919"/>
                    <a:pt x="16931" y="10931"/>
                    <a:pt x="16824" y="10942"/>
                  </a:cubicBezTo>
                  <a:cubicBezTo>
                    <a:pt x="16931" y="10716"/>
                    <a:pt x="17050" y="10490"/>
                    <a:pt x="17146" y="10276"/>
                  </a:cubicBezTo>
                  <a:cubicBezTo>
                    <a:pt x="17491" y="9597"/>
                    <a:pt x="17824" y="8966"/>
                    <a:pt x="18003" y="8275"/>
                  </a:cubicBezTo>
                  <a:cubicBezTo>
                    <a:pt x="18265" y="7240"/>
                    <a:pt x="18301" y="6120"/>
                    <a:pt x="18312" y="5037"/>
                  </a:cubicBezTo>
                  <a:cubicBezTo>
                    <a:pt x="18336" y="3953"/>
                    <a:pt x="18134" y="2953"/>
                    <a:pt x="17729" y="2025"/>
                  </a:cubicBezTo>
                  <a:cubicBezTo>
                    <a:pt x="17884" y="2096"/>
                    <a:pt x="18027" y="2156"/>
                    <a:pt x="18181" y="2239"/>
                  </a:cubicBezTo>
                  <a:cubicBezTo>
                    <a:pt x="18562" y="2418"/>
                    <a:pt x="18967" y="2596"/>
                    <a:pt x="19336" y="2810"/>
                  </a:cubicBezTo>
                  <a:cubicBezTo>
                    <a:pt x="19551" y="2930"/>
                    <a:pt x="19753" y="3072"/>
                    <a:pt x="19967" y="3191"/>
                  </a:cubicBezTo>
                  <a:cubicBezTo>
                    <a:pt x="20896" y="3751"/>
                    <a:pt x="21849" y="4334"/>
                    <a:pt x="22706" y="5001"/>
                  </a:cubicBezTo>
                  <a:lnTo>
                    <a:pt x="22908" y="5168"/>
                  </a:lnTo>
                  <a:cubicBezTo>
                    <a:pt x="23373" y="5537"/>
                    <a:pt x="23658" y="5751"/>
                    <a:pt x="23670" y="5954"/>
                  </a:cubicBezTo>
                  <a:cubicBezTo>
                    <a:pt x="23682" y="6180"/>
                    <a:pt x="23432" y="6513"/>
                    <a:pt x="22884" y="7109"/>
                  </a:cubicBezTo>
                  <a:cubicBezTo>
                    <a:pt x="22265" y="7775"/>
                    <a:pt x="21479" y="8406"/>
                    <a:pt x="20456" y="9049"/>
                  </a:cubicBezTo>
                  <a:cubicBezTo>
                    <a:pt x="19646" y="9561"/>
                    <a:pt x="18812" y="9978"/>
                    <a:pt x="18003" y="103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683568" y="859799"/>
            <a:ext cx="3052684" cy="448200"/>
          </a:xfrm>
        </p:spPr>
        <p:txBody>
          <a:bodyPr/>
          <a:lstStyle/>
          <a:p>
            <a:r>
              <a:rPr lang="uk-UA" dirty="0" smtClean="0"/>
              <a:t>Традиційне (підсумкове)  оцінювання</a:t>
            </a:r>
            <a:endParaRPr lang="ru-RU" dirty="0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2"/>
          </p:nvPr>
        </p:nvSpPr>
        <p:spPr>
          <a:xfrm>
            <a:off x="793528" y="1401572"/>
            <a:ext cx="2807100" cy="3384376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v"/>
            </a:pPr>
            <a:r>
              <a:rPr lang="uk-UA" dirty="0" smtClean="0"/>
              <a:t>Оцінювання знань предмета.</a:t>
            </a:r>
          </a:p>
          <a:p>
            <a:pPr algn="l">
              <a:buFont typeface="Wingdings" panose="05000000000000000000" pitchFamily="2" charset="2"/>
              <a:buChar char="v"/>
            </a:pPr>
            <a:endParaRPr lang="uk-UA" dirty="0"/>
          </a:p>
          <a:p>
            <a:pPr algn="l">
              <a:buFont typeface="Wingdings" panose="05000000000000000000" pitchFamily="2" charset="2"/>
              <a:buChar char="v"/>
            </a:pPr>
            <a:r>
              <a:rPr lang="uk-UA" dirty="0" smtClean="0"/>
              <a:t>Оцінювання кінцевого результату.</a:t>
            </a:r>
          </a:p>
          <a:p>
            <a:pPr algn="l">
              <a:buFont typeface="Wingdings" panose="05000000000000000000" pitchFamily="2" charset="2"/>
              <a:buChar char="v"/>
            </a:pPr>
            <a:endParaRPr lang="uk-UA" dirty="0"/>
          </a:p>
          <a:p>
            <a:pPr algn="l">
              <a:buFont typeface="Wingdings" panose="05000000000000000000" pitchFamily="2" charset="2"/>
              <a:buChar char="v"/>
            </a:pPr>
            <a:r>
              <a:rPr lang="uk-UA" dirty="0" smtClean="0"/>
              <a:t>Оцінювання вчителем.</a:t>
            </a:r>
          </a:p>
          <a:p>
            <a:pPr algn="l">
              <a:buFont typeface="Wingdings" panose="05000000000000000000" pitchFamily="2" charset="2"/>
              <a:buChar char="v"/>
            </a:pPr>
            <a:endParaRPr lang="uk-UA" dirty="0"/>
          </a:p>
          <a:p>
            <a:pPr algn="l">
              <a:buFont typeface="Wingdings" panose="05000000000000000000" pitchFamily="2" charset="2"/>
              <a:buChar char="v"/>
            </a:pPr>
            <a:r>
              <a:rPr lang="uk-UA" dirty="0" smtClean="0"/>
              <a:t>Отримання звіту про результати навчання учнями, їх ранжування.</a:t>
            </a:r>
            <a:endParaRPr lang="ru-RU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3"/>
          </p:nvPr>
        </p:nvSpPr>
        <p:spPr>
          <a:xfrm>
            <a:off x="5247291" y="615711"/>
            <a:ext cx="3125312" cy="448200"/>
          </a:xfrm>
        </p:spPr>
        <p:txBody>
          <a:bodyPr/>
          <a:lstStyle/>
          <a:p>
            <a:r>
              <a:rPr lang="uk-UA" dirty="0" smtClean="0"/>
              <a:t>Формувальне  оцінювання</a:t>
            </a:r>
            <a:endParaRPr lang="ru-RU" dirty="0"/>
          </a:p>
        </p:txBody>
      </p:sp>
      <p:sp>
        <p:nvSpPr>
          <p:cNvPr id="18" name="Подзаголовок 17"/>
          <p:cNvSpPr>
            <a:spLocks noGrp="1"/>
          </p:cNvSpPr>
          <p:nvPr>
            <p:ph type="subTitle" idx="4"/>
          </p:nvPr>
        </p:nvSpPr>
        <p:spPr>
          <a:xfrm>
            <a:off x="5220072" y="1401572"/>
            <a:ext cx="3788306" cy="3259814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v"/>
            </a:pPr>
            <a:r>
              <a:rPr lang="uk-UA" dirty="0" smtClean="0"/>
              <a:t>Оцінювання результатів діяльності.</a:t>
            </a:r>
          </a:p>
          <a:p>
            <a:pPr algn="l">
              <a:buFont typeface="Wingdings" panose="05000000000000000000" pitchFamily="2" charset="2"/>
              <a:buChar char="v"/>
            </a:pPr>
            <a:endParaRPr lang="uk-UA" dirty="0"/>
          </a:p>
          <a:p>
            <a:pPr algn="l">
              <a:buFont typeface="Wingdings" panose="05000000000000000000" pitchFamily="2" charset="2"/>
              <a:buChar char="v"/>
            </a:pPr>
            <a:r>
              <a:rPr lang="uk-UA" dirty="0" smtClean="0"/>
              <a:t>Оцінювання самостійності, співробітництва, процесу навчання.</a:t>
            </a:r>
          </a:p>
          <a:p>
            <a:pPr algn="l">
              <a:buFont typeface="Wingdings" panose="05000000000000000000" pitchFamily="2" charset="2"/>
              <a:buChar char="v"/>
            </a:pPr>
            <a:endParaRPr lang="uk-UA" dirty="0" smtClean="0"/>
          </a:p>
          <a:p>
            <a:pPr algn="l">
              <a:buFont typeface="Wingdings" panose="05000000000000000000" pitchFamily="2" charset="2"/>
              <a:buChar char="v"/>
            </a:pPr>
            <a:r>
              <a:rPr lang="uk-UA" dirty="0" smtClean="0"/>
              <a:t>Оцінювання учнями. </a:t>
            </a:r>
            <a:r>
              <a:rPr lang="uk-UA" dirty="0" err="1" smtClean="0"/>
              <a:t>Самооцінювання</a:t>
            </a:r>
            <a:r>
              <a:rPr lang="uk-UA" dirty="0" smtClean="0"/>
              <a:t>.</a:t>
            </a:r>
          </a:p>
          <a:p>
            <a:pPr algn="l">
              <a:buFont typeface="Wingdings" panose="05000000000000000000" pitchFamily="2" charset="2"/>
              <a:buChar char="v"/>
            </a:pPr>
            <a:endParaRPr lang="uk-UA" dirty="0" smtClean="0"/>
          </a:p>
          <a:p>
            <a:pPr algn="l">
              <a:buFont typeface="Wingdings" panose="05000000000000000000" pitchFamily="2" charset="2"/>
              <a:buChar char="v"/>
            </a:pPr>
            <a:r>
              <a:rPr lang="uk-UA" dirty="0" smtClean="0"/>
              <a:t>Отримання більш повної картини навчання кожного учня зокрема, його поступу у досягненні цілей.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2"/>
          <p:cNvSpPr txBox="1">
            <a:spLocks noGrp="1"/>
          </p:cNvSpPr>
          <p:nvPr>
            <p:ph type="title" idx="9"/>
          </p:nvPr>
        </p:nvSpPr>
        <p:spPr>
          <a:xfrm>
            <a:off x="179512" y="739523"/>
            <a:ext cx="4678356" cy="36803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dirty="0"/>
              <a:t>Коли </a:t>
            </a:r>
            <a:r>
              <a:rPr lang="ru-RU" dirty="0" err="1"/>
              <a:t>кухар</a:t>
            </a:r>
            <a:r>
              <a:rPr lang="ru-RU" dirty="0"/>
              <a:t> </a:t>
            </a:r>
            <a:r>
              <a:rPr lang="ru-RU" dirty="0" err="1" smtClean="0"/>
              <a:t>готує</a:t>
            </a:r>
            <a:r>
              <a:rPr lang="ru-RU" dirty="0" smtClean="0"/>
              <a:t>  </a:t>
            </a:r>
            <a:r>
              <a:rPr lang="ru-RU" dirty="0"/>
              <a:t>суп </a:t>
            </a:r>
            <a:r>
              <a:rPr lang="ru-RU" dirty="0" smtClean="0"/>
              <a:t> і </a:t>
            </a:r>
            <a:r>
              <a:rPr lang="ru-RU" dirty="0" err="1" smtClean="0"/>
              <a:t>куштує</a:t>
            </a:r>
            <a:r>
              <a:rPr lang="ru-RU" dirty="0" smtClean="0"/>
              <a:t>  </a:t>
            </a:r>
            <a:r>
              <a:rPr lang="ru-RU" dirty="0" err="1"/>
              <a:t>його</a:t>
            </a:r>
            <a:r>
              <a:rPr lang="ru-RU" dirty="0"/>
              <a:t>, –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 </a:t>
            </a:r>
            <a:r>
              <a:rPr lang="ru-RU" dirty="0" err="1"/>
              <a:t>формувальне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Коли  </a:t>
            </a:r>
            <a:r>
              <a:rPr lang="ru-RU" dirty="0" err="1" smtClean="0"/>
              <a:t>страву</a:t>
            </a:r>
            <a:r>
              <a:rPr lang="ru-RU" dirty="0" smtClean="0"/>
              <a:t>  </a:t>
            </a:r>
            <a:r>
              <a:rPr lang="ru-RU" dirty="0" err="1" smtClean="0"/>
              <a:t>пробує</a:t>
            </a:r>
            <a:r>
              <a:rPr lang="ru-RU" dirty="0" smtClean="0"/>
              <a:t> </a:t>
            </a:r>
            <a:r>
              <a:rPr lang="ru-RU" dirty="0" err="1"/>
              <a:t>клієнт</a:t>
            </a:r>
            <a:r>
              <a:rPr lang="ru-RU" dirty="0"/>
              <a:t> – </a:t>
            </a:r>
            <a:br>
              <a:rPr lang="ru-RU" dirty="0"/>
            </a:br>
            <a:r>
              <a:rPr lang="ru-RU" dirty="0" err="1" smtClean="0"/>
              <a:t>це</a:t>
            </a:r>
            <a:r>
              <a:rPr lang="ru-RU" dirty="0" smtClean="0"/>
              <a:t>  </a:t>
            </a:r>
            <a:r>
              <a:rPr lang="ru-RU" dirty="0" err="1"/>
              <a:t>підсумкове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оцінювання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952" name="Google Shape;952;p42"/>
          <p:cNvSpPr/>
          <p:nvPr/>
        </p:nvSpPr>
        <p:spPr>
          <a:xfrm>
            <a:off x="5370300" y="1135950"/>
            <a:ext cx="3435000" cy="3643800"/>
          </a:xfrm>
          <a:prstGeom prst="roundRect">
            <a:avLst>
              <a:gd name="adj" fmla="val 20099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3" name="Google Shape;9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695" y="776025"/>
            <a:ext cx="3367200" cy="3643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54" name="Google Shape;954;p42"/>
          <p:cNvSpPr/>
          <p:nvPr/>
        </p:nvSpPr>
        <p:spPr>
          <a:xfrm rot="2006840">
            <a:off x="4809695" y="1360549"/>
            <a:ext cx="474234" cy="45593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42"/>
          <p:cNvSpPr/>
          <p:nvPr/>
        </p:nvSpPr>
        <p:spPr>
          <a:xfrm>
            <a:off x="7213904" y="445025"/>
            <a:ext cx="1372214" cy="137221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6" name="Google Shape;956;p42"/>
          <p:cNvGrpSpPr/>
          <p:nvPr/>
        </p:nvGrpSpPr>
        <p:grpSpPr>
          <a:xfrm>
            <a:off x="7686399" y="699433"/>
            <a:ext cx="427238" cy="863428"/>
            <a:chOff x="656025" y="2751350"/>
            <a:chExt cx="311375" cy="629275"/>
          </a:xfrm>
        </p:grpSpPr>
        <p:sp>
          <p:nvSpPr>
            <p:cNvPr id="957" name="Google Shape;957;p42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7" name="Google Shape;967;p42"/>
          <p:cNvSpPr/>
          <p:nvPr/>
        </p:nvSpPr>
        <p:spPr>
          <a:xfrm rot="623763">
            <a:off x="7901599" y="3946841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8" name="Google Shape;968;p42"/>
          <p:cNvGrpSpPr/>
          <p:nvPr/>
        </p:nvGrpSpPr>
        <p:grpSpPr>
          <a:xfrm rot="996599">
            <a:off x="4603159" y="3041483"/>
            <a:ext cx="887300" cy="953679"/>
            <a:chOff x="5455725" y="3107050"/>
            <a:chExt cx="641475" cy="722450"/>
          </a:xfrm>
        </p:grpSpPr>
        <p:sp>
          <p:nvSpPr>
            <p:cNvPr id="969" name="Google Shape;969;p42"/>
            <p:cNvSpPr/>
            <p:nvPr/>
          </p:nvSpPr>
          <p:spPr>
            <a:xfrm>
              <a:off x="5474775" y="3247550"/>
              <a:ext cx="267025" cy="261375"/>
            </a:xfrm>
            <a:custGeom>
              <a:avLst/>
              <a:gdLst/>
              <a:ahLst/>
              <a:cxnLst/>
              <a:rect l="l" t="t" r="r" b="b"/>
              <a:pathLst>
                <a:path w="10681" h="10455" extrusionOk="0">
                  <a:moveTo>
                    <a:pt x="10657" y="10454"/>
                  </a:moveTo>
                  <a:cubicBezTo>
                    <a:pt x="10669" y="10145"/>
                    <a:pt x="10681" y="9966"/>
                    <a:pt x="10681" y="9764"/>
                  </a:cubicBezTo>
                  <a:cubicBezTo>
                    <a:pt x="10609" y="8549"/>
                    <a:pt x="10538" y="7347"/>
                    <a:pt x="10454" y="6120"/>
                  </a:cubicBezTo>
                  <a:cubicBezTo>
                    <a:pt x="10395" y="4882"/>
                    <a:pt x="10335" y="3656"/>
                    <a:pt x="10300" y="2406"/>
                  </a:cubicBezTo>
                  <a:cubicBezTo>
                    <a:pt x="10276" y="2120"/>
                    <a:pt x="10157" y="1941"/>
                    <a:pt x="9919" y="1822"/>
                  </a:cubicBezTo>
                  <a:cubicBezTo>
                    <a:pt x="9788" y="1751"/>
                    <a:pt x="9657" y="1656"/>
                    <a:pt x="9526" y="1584"/>
                  </a:cubicBezTo>
                  <a:cubicBezTo>
                    <a:pt x="8633" y="1108"/>
                    <a:pt x="7716" y="655"/>
                    <a:pt x="6823" y="167"/>
                  </a:cubicBezTo>
                  <a:cubicBezTo>
                    <a:pt x="6525" y="1"/>
                    <a:pt x="6311" y="1"/>
                    <a:pt x="6037" y="227"/>
                  </a:cubicBezTo>
                  <a:cubicBezTo>
                    <a:pt x="4608" y="1358"/>
                    <a:pt x="3072" y="2370"/>
                    <a:pt x="1525" y="3322"/>
                  </a:cubicBezTo>
                  <a:cubicBezTo>
                    <a:pt x="1025" y="3632"/>
                    <a:pt x="548" y="4037"/>
                    <a:pt x="1" y="4454"/>
                  </a:cubicBezTo>
                  <a:cubicBezTo>
                    <a:pt x="215" y="4632"/>
                    <a:pt x="370" y="4763"/>
                    <a:pt x="536" y="4870"/>
                  </a:cubicBezTo>
                  <a:cubicBezTo>
                    <a:pt x="1441" y="5418"/>
                    <a:pt x="2334" y="6001"/>
                    <a:pt x="3251" y="6501"/>
                  </a:cubicBezTo>
                  <a:cubicBezTo>
                    <a:pt x="4537" y="7204"/>
                    <a:pt x="5859" y="7859"/>
                    <a:pt x="7144" y="8549"/>
                  </a:cubicBezTo>
                  <a:cubicBezTo>
                    <a:pt x="8049" y="9037"/>
                    <a:pt x="8954" y="9549"/>
                    <a:pt x="9859" y="10049"/>
                  </a:cubicBezTo>
                  <a:cubicBezTo>
                    <a:pt x="10061" y="10169"/>
                    <a:pt x="10300" y="10276"/>
                    <a:pt x="10657" y="1045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2"/>
            <p:cNvSpPr/>
            <p:nvPr/>
          </p:nvSpPr>
          <p:spPr>
            <a:xfrm>
              <a:off x="5690875" y="3727375"/>
              <a:ext cx="380425" cy="83675"/>
            </a:xfrm>
            <a:custGeom>
              <a:avLst/>
              <a:gdLst/>
              <a:ahLst/>
              <a:cxnLst/>
              <a:rect l="l" t="t" r="r" b="b"/>
              <a:pathLst>
                <a:path w="15217" h="3347" extrusionOk="0">
                  <a:moveTo>
                    <a:pt x="84" y="2572"/>
                  </a:moveTo>
                  <a:cubicBezTo>
                    <a:pt x="882" y="2632"/>
                    <a:pt x="1656" y="2691"/>
                    <a:pt x="2441" y="2739"/>
                  </a:cubicBezTo>
                  <a:cubicBezTo>
                    <a:pt x="4156" y="2858"/>
                    <a:pt x="5858" y="2977"/>
                    <a:pt x="7573" y="3060"/>
                  </a:cubicBezTo>
                  <a:cubicBezTo>
                    <a:pt x="8990" y="3132"/>
                    <a:pt x="10419" y="3168"/>
                    <a:pt x="11824" y="3227"/>
                  </a:cubicBezTo>
                  <a:cubicBezTo>
                    <a:pt x="12502" y="3251"/>
                    <a:pt x="13181" y="3310"/>
                    <a:pt x="13848" y="3334"/>
                  </a:cubicBezTo>
                  <a:cubicBezTo>
                    <a:pt x="14300" y="3346"/>
                    <a:pt x="14729" y="3334"/>
                    <a:pt x="15217" y="3334"/>
                  </a:cubicBezTo>
                  <a:cubicBezTo>
                    <a:pt x="15181" y="2870"/>
                    <a:pt x="14883" y="2620"/>
                    <a:pt x="14621" y="2417"/>
                  </a:cubicBezTo>
                  <a:cubicBezTo>
                    <a:pt x="14002" y="1941"/>
                    <a:pt x="13348" y="1501"/>
                    <a:pt x="12645" y="1132"/>
                  </a:cubicBezTo>
                  <a:cubicBezTo>
                    <a:pt x="12264" y="917"/>
                    <a:pt x="11800" y="834"/>
                    <a:pt x="11347" y="751"/>
                  </a:cubicBezTo>
                  <a:cubicBezTo>
                    <a:pt x="9883" y="548"/>
                    <a:pt x="8406" y="370"/>
                    <a:pt x="6930" y="179"/>
                  </a:cubicBezTo>
                  <a:cubicBezTo>
                    <a:pt x="5573" y="0"/>
                    <a:pt x="4227" y="24"/>
                    <a:pt x="2894" y="370"/>
                  </a:cubicBezTo>
                  <a:cubicBezTo>
                    <a:pt x="2370" y="501"/>
                    <a:pt x="1822" y="715"/>
                    <a:pt x="1322" y="953"/>
                  </a:cubicBezTo>
                  <a:cubicBezTo>
                    <a:pt x="691" y="1251"/>
                    <a:pt x="346" y="1810"/>
                    <a:pt x="1" y="2382"/>
                  </a:cubicBezTo>
                  <a:cubicBezTo>
                    <a:pt x="24" y="2441"/>
                    <a:pt x="60" y="2501"/>
                    <a:pt x="84" y="25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2"/>
            <p:cNvSpPr/>
            <p:nvPr/>
          </p:nvSpPr>
          <p:spPr>
            <a:xfrm>
              <a:off x="5641475" y="3122825"/>
              <a:ext cx="148550" cy="161950"/>
            </a:xfrm>
            <a:custGeom>
              <a:avLst/>
              <a:gdLst/>
              <a:ahLst/>
              <a:cxnLst/>
              <a:rect l="l" t="t" r="r" b="b"/>
              <a:pathLst>
                <a:path w="5942" h="6478" extrusionOk="0">
                  <a:moveTo>
                    <a:pt x="0" y="4513"/>
                  </a:moveTo>
                  <a:cubicBezTo>
                    <a:pt x="1072" y="5394"/>
                    <a:pt x="2334" y="5847"/>
                    <a:pt x="3477" y="6478"/>
                  </a:cubicBezTo>
                  <a:cubicBezTo>
                    <a:pt x="4120" y="5990"/>
                    <a:pt x="4370" y="5287"/>
                    <a:pt x="4715" y="4668"/>
                  </a:cubicBezTo>
                  <a:cubicBezTo>
                    <a:pt x="5025" y="4085"/>
                    <a:pt x="5263" y="3466"/>
                    <a:pt x="5548" y="2846"/>
                  </a:cubicBezTo>
                  <a:cubicBezTo>
                    <a:pt x="5632" y="2668"/>
                    <a:pt x="5715" y="2477"/>
                    <a:pt x="5787" y="2299"/>
                  </a:cubicBezTo>
                  <a:cubicBezTo>
                    <a:pt x="5941" y="1870"/>
                    <a:pt x="5834" y="1513"/>
                    <a:pt x="5477" y="1215"/>
                  </a:cubicBezTo>
                  <a:cubicBezTo>
                    <a:pt x="4846" y="703"/>
                    <a:pt x="4144" y="346"/>
                    <a:pt x="3393" y="144"/>
                  </a:cubicBezTo>
                  <a:cubicBezTo>
                    <a:pt x="2881" y="1"/>
                    <a:pt x="2524" y="299"/>
                    <a:pt x="2239" y="680"/>
                  </a:cubicBezTo>
                  <a:cubicBezTo>
                    <a:pt x="2000" y="1001"/>
                    <a:pt x="1786" y="1346"/>
                    <a:pt x="1572" y="1692"/>
                  </a:cubicBezTo>
                  <a:cubicBezTo>
                    <a:pt x="1084" y="2525"/>
                    <a:pt x="607" y="3358"/>
                    <a:pt x="119" y="4192"/>
                  </a:cubicBezTo>
                  <a:cubicBezTo>
                    <a:pt x="72" y="4275"/>
                    <a:pt x="60" y="4370"/>
                    <a:pt x="0" y="451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2"/>
            <p:cNvSpPr/>
            <p:nvPr/>
          </p:nvSpPr>
          <p:spPr>
            <a:xfrm>
              <a:off x="5779275" y="3208850"/>
              <a:ext cx="106600" cy="511700"/>
            </a:xfrm>
            <a:custGeom>
              <a:avLst/>
              <a:gdLst/>
              <a:ahLst/>
              <a:cxnLst/>
              <a:rect l="l" t="t" r="r" b="b"/>
              <a:pathLst>
                <a:path w="4264" h="20468" extrusionOk="0">
                  <a:moveTo>
                    <a:pt x="298" y="1"/>
                  </a:moveTo>
                  <a:cubicBezTo>
                    <a:pt x="167" y="394"/>
                    <a:pt x="84" y="632"/>
                    <a:pt x="1" y="834"/>
                  </a:cubicBezTo>
                  <a:cubicBezTo>
                    <a:pt x="60" y="929"/>
                    <a:pt x="96" y="989"/>
                    <a:pt x="120" y="1001"/>
                  </a:cubicBezTo>
                  <a:cubicBezTo>
                    <a:pt x="1322" y="1489"/>
                    <a:pt x="2061" y="2465"/>
                    <a:pt x="2584" y="3596"/>
                  </a:cubicBezTo>
                  <a:cubicBezTo>
                    <a:pt x="2787" y="4037"/>
                    <a:pt x="2906" y="4525"/>
                    <a:pt x="2965" y="5025"/>
                  </a:cubicBezTo>
                  <a:cubicBezTo>
                    <a:pt x="3192" y="6537"/>
                    <a:pt x="3251" y="8073"/>
                    <a:pt x="3204" y="9609"/>
                  </a:cubicBezTo>
                  <a:cubicBezTo>
                    <a:pt x="3108" y="12145"/>
                    <a:pt x="3132" y="14693"/>
                    <a:pt x="3108" y="17253"/>
                  </a:cubicBezTo>
                  <a:cubicBezTo>
                    <a:pt x="3108" y="18086"/>
                    <a:pt x="3132" y="18920"/>
                    <a:pt x="3180" y="19753"/>
                  </a:cubicBezTo>
                  <a:cubicBezTo>
                    <a:pt x="3204" y="20420"/>
                    <a:pt x="3299" y="20468"/>
                    <a:pt x="4108" y="20396"/>
                  </a:cubicBezTo>
                  <a:cubicBezTo>
                    <a:pt x="4144" y="19706"/>
                    <a:pt x="4168" y="19027"/>
                    <a:pt x="4168" y="18324"/>
                  </a:cubicBezTo>
                  <a:cubicBezTo>
                    <a:pt x="4192" y="16062"/>
                    <a:pt x="4156" y="13812"/>
                    <a:pt x="4168" y="11550"/>
                  </a:cubicBezTo>
                  <a:cubicBezTo>
                    <a:pt x="4192" y="9800"/>
                    <a:pt x="4227" y="8038"/>
                    <a:pt x="4251" y="6287"/>
                  </a:cubicBezTo>
                  <a:cubicBezTo>
                    <a:pt x="4263" y="5132"/>
                    <a:pt x="3989" y="4049"/>
                    <a:pt x="3620" y="2977"/>
                  </a:cubicBezTo>
                  <a:cubicBezTo>
                    <a:pt x="3299" y="2072"/>
                    <a:pt x="2608" y="1441"/>
                    <a:pt x="1834" y="906"/>
                  </a:cubicBezTo>
                  <a:cubicBezTo>
                    <a:pt x="1406" y="584"/>
                    <a:pt x="894" y="33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5534900" y="3418100"/>
              <a:ext cx="123250" cy="92900"/>
            </a:xfrm>
            <a:custGeom>
              <a:avLst/>
              <a:gdLst/>
              <a:ahLst/>
              <a:cxnLst/>
              <a:rect l="l" t="t" r="r" b="b"/>
              <a:pathLst>
                <a:path w="4930" h="3716" extrusionOk="0">
                  <a:moveTo>
                    <a:pt x="453" y="1"/>
                  </a:moveTo>
                  <a:cubicBezTo>
                    <a:pt x="1" y="941"/>
                    <a:pt x="453" y="2442"/>
                    <a:pt x="1358" y="2918"/>
                  </a:cubicBezTo>
                  <a:cubicBezTo>
                    <a:pt x="2430" y="3477"/>
                    <a:pt x="3870" y="3716"/>
                    <a:pt x="4930" y="2370"/>
                  </a:cubicBezTo>
                  <a:cubicBezTo>
                    <a:pt x="3442" y="1561"/>
                    <a:pt x="1953" y="787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2"/>
            <p:cNvSpPr/>
            <p:nvPr/>
          </p:nvSpPr>
          <p:spPr>
            <a:xfrm>
              <a:off x="5969775" y="3707125"/>
              <a:ext cx="44075" cy="31575"/>
            </a:xfrm>
            <a:custGeom>
              <a:avLst/>
              <a:gdLst/>
              <a:ahLst/>
              <a:cxnLst/>
              <a:rect l="l" t="t" r="r" b="b"/>
              <a:pathLst>
                <a:path w="1763" h="1263" extrusionOk="0">
                  <a:moveTo>
                    <a:pt x="1" y="1001"/>
                  </a:moveTo>
                  <a:cubicBezTo>
                    <a:pt x="441" y="1060"/>
                    <a:pt x="703" y="1084"/>
                    <a:pt x="953" y="1144"/>
                  </a:cubicBezTo>
                  <a:cubicBezTo>
                    <a:pt x="1513" y="1263"/>
                    <a:pt x="1537" y="1251"/>
                    <a:pt x="1703" y="703"/>
                  </a:cubicBezTo>
                  <a:cubicBezTo>
                    <a:pt x="1727" y="596"/>
                    <a:pt x="1751" y="489"/>
                    <a:pt x="1763" y="394"/>
                  </a:cubicBezTo>
                  <a:cubicBezTo>
                    <a:pt x="1453" y="72"/>
                    <a:pt x="1049" y="72"/>
                    <a:pt x="691" y="13"/>
                  </a:cubicBezTo>
                  <a:cubicBezTo>
                    <a:pt x="584" y="1"/>
                    <a:pt x="417" y="96"/>
                    <a:pt x="358" y="179"/>
                  </a:cubicBezTo>
                  <a:cubicBezTo>
                    <a:pt x="227" y="418"/>
                    <a:pt x="144" y="691"/>
                    <a:pt x="1" y="10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2"/>
            <p:cNvSpPr/>
            <p:nvPr/>
          </p:nvSpPr>
          <p:spPr>
            <a:xfrm>
              <a:off x="5455725" y="3107050"/>
              <a:ext cx="641475" cy="722450"/>
            </a:xfrm>
            <a:custGeom>
              <a:avLst/>
              <a:gdLst/>
              <a:ahLst/>
              <a:cxnLst/>
              <a:rect l="l" t="t" r="r" b="b"/>
              <a:pathLst>
                <a:path w="25659" h="28898" extrusionOk="0">
                  <a:moveTo>
                    <a:pt x="25361" y="27588"/>
                  </a:moveTo>
                  <a:cubicBezTo>
                    <a:pt x="24849" y="26933"/>
                    <a:pt x="24218" y="26385"/>
                    <a:pt x="23337" y="25849"/>
                  </a:cubicBezTo>
                  <a:cubicBezTo>
                    <a:pt x="22670" y="25433"/>
                    <a:pt x="22670" y="25433"/>
                    <a:pt x="22944" y="24706"/>
                  </a:cubicBezTo>
                  <a:cubicBezTo>
                    <a:pt x="22968" y="24671"/>
                    <a:pt x="22980" y="24647"/>
                    <a:pt x="22980" y="24611"/>
                  </a:cubicBezTo>
                  <a:cubicBezTo>
                    <a:pt x="22992" y="24587"/>
                    <a:pt x="23004" y="24552"/>
                    <a:pt x="23027" y="24504"/>
                  </a:cubicBezTo>
                  <a:cubicBezTo>
                    <a:pt x="23123" y="24242"/>
                    <a:pt x="23182" y="24075"/>
                    <a:pt x="23123" y="23944"/>
                  </a:cubicBezTo>
                  <a:cubicBezTo>
                    <a:pt x="23063" y="23790"/>
                    <a:pt x="22908" y="23730"/>
                    <a:pt x="22646" y="23647"/>
                  </a:cubicBezTo>
                  <a:cubicBezTo>
                    <a:pt x="22253" y="23492"/>
                    <a:pt x="21849" y="23361"/>
                    <a:pt x="21432" y="23230"/>
                  </a:cubicBezTo>
                  <a:cubicBezTo>
                    <a:pt x="21325" y="23194"/>
                    <a:pt x="21241" y="23182"/>
                    <a:pt x="21146" y="23182"/>
                  </a:cubicBezTo>
                  <a:cubicBezTo>
                    <a:pt x="20956" y="23182"/>
                    <a:pt x="20670" y="23266"/>
                    <a:pt x="20468" y="23647"/>
                  </a:cubicBezTo>
                  <a:cubicBezTo>
                    <a:pt x="20432" y="23706"/>
                    <a:pt x="20384" y="23778"/>
                    <a:pt x="20360" y="23837"/>
                  </a:cubicBezTo>
                  <a:cubicBezTo>
                    <a:pt x="20229" y="24099"/>
                    <a:pt x="20087" y="24349"/>
                    <a:pt x="19932" y="24563"/>
                  </a:cubicBezTo>
                  <a:cubicBezTo>
                    <a:pt x="19872" y="24659"/>
                    <a:pt x="19717" y="24754"/>
                    <a:pt x="19646" y="24754"/>
                  </a:cubicBezTo>
                  <a:lnTo>
                    <a:pt x="19646" y="24754"/>
                  </a:lnTo>
                  <a:cubicBezTo>
                    <a:pt x="19182" y="24694"/>
                    <a:pt x="18705" y="24599"/>
                    <a:pt x="18217" y="24516"/>
                  </a:cubicBezTo>
                  <a:cubicBezTo>
                    <a:pt x="18062" y="24480"/>
                    <a:pt x="17931" y="24456"/>
                    <a:pt x="17789" y="24421"/>
                  </a:cubicBezTo>
                  <a:cubicBezTo>
                    <a:pt x="17789" y="24242"/>
                    <a:pt x="17765" y="24063"/>
                    <a:pt x="17765" y="23897"/>
                  </a:cubicBezTo>
                  <a:cubicBezTo>
                    <a:pt x="17753" y="23456"/>
                    <a:pt x="17741" y="22992"/>
                    <a:pt x="17741" y="22527"/>
                  </a:cubicBezTo>
                  <a:cubicBezTo>
                    <a:pt x="17741" y="22063"/>
                    <a:pt x="17741" y="21587"/>
                    <a:pt x="17729" y="21134"/>
                  </a:cubicBezTo>
                  <a:cubicBezTo>
                    <a:pt x="17705" y="19646"/>
                    <a:pt x="17693" y="18110"/>
                    <a:pt x="17705" y="16586"/>
                  </a:cubicBezTo>
                  <a:cubicBezTo>
                    <a:pt x="17729" y="14503"/>
                    <a:pt x="17765" y="12657"/>
                    <a:pt x="17848" y="10919"/>
                  </a:cubicBezTo>
                  <a:cubicBezTo>
                    <a:pt x="17908" y="9609"/>
                    <a:pt x="17670" y="8276"/>
                    <a:pt x="17134" y="6823"/>
                  </a:cubicBezTo>
                  <a:cubicBezTo>
                    <a:pt x="16848" y="6049"/>
                    <a:pt x="16372" y="5430"/>
                    <a:pt x="15765" y="5001"/>
                  </a:cubicBezTo>
                  <a:cubicBezTo>
                    <a:pt x="15312" y="4668"/>
                    <a:pt x="14848" y="4359"/>
                    <a:pt x="14395" y="4025"/>
                  </a:cubicBezTo>
                  <a:lnTo>
                    <a:pt x="13717" y="3549"/>
                  </a:lnTo>
                  <a:cubicBezTo>
                    <a:pt x="13717" y="3525"/>
                    <a:pt x="13740" y="3489"/>
                    <a:pt x="13752" y="3466"/>
                  </a:cubicBezTo>
                  <a:cubicBezTo>
                    <a:pt x="14229" y="2156"/>
                    <a:pt x="13812" y="1572"/>
                    <a:pt x="12764" y="846"/>
                  </a:cubicBezTo>
                  <a:cubicBezTo>
                    <a:pt x="12276" y="501"/>
                    <a:pt x="11693" y="299"/>
                    <a:pt x="11193" y="132"/>
                  </a:cubicBezTo>
                  <a:cubicBezTo>
                    <a:pt x="10919" y="37"/>
                    <a:pt x="10704" y="1"/>
                    <a:pt x="10490" y="1"/>
                  </a:cubicBezTo>
                  <a:cubicBezTo>
                    <a:pt x="9966" y="1"/>
                    <a:pt x="9585" y="251"/>
                    <a:pt x="9216" y="834"/>
                  </a:cubicBezTo>
                  <a:cubicBezTo>
                    <a:pt x="8478" y="1989"/>
                    <a:pt x="7740" y="3227"/>
                    <a:pt x="7025" y="4490"/>
                  </a:cubicBezTo>
                  <a:cubicBezTo>
                    <a:pt x="6775" y="4954"/>
                    <a:pt x="6454" y="5299"/>
                    <a:pt x="6097" y="5549"/>
                  </a:cubicBezTo>
                  <a:cubicBezTo>
                    <a:pt x="5180" y="6204"/>
                    <a:pt x="4227" y="6847"/>
                    <a:pt x="3299" y="7466"/>
                  </a:cubicBezTo>
                  <a:lnTo>
                    <a:pt x="2870" y="7764"/>
                  </a:lnTo>
                  <a:cubicBezTo>
                    <a:pt x="2013" y="8347"/>
                    <a:pt x="1156" y="8919"/>
                    <a:pt x="525" y="9347"/>
                  </a:cubicBezTo>
                  <a:cubicBezTo>
                    <a:pt x="286" y="9514"/>
                    <a:pt x="144" y="9704"/>
                    <a:pt x="84" y="10026"/>
                  </a:cubicBezTo>
                  <a:cubicBezTo>
                    <a:pt x="1" y="10443"/>
                    <a:pt x="132" y="10705"/>
                    <a:pt x="525" y="10895"/>
                  </a:cubicBezTo>
                  <a:lnTo>
                    <a:pt x="2037" y="11657"/>
                  </a:lnTo>
                  <a:cubicBezTo>
                    <a:pt x="2096" y="11681"/>
                    <a:pt x="2156" y="11717"/>
                    <a:pt x="2215" y="11752"/>
                  </a:cubicBezTo>
                  <a:cubicBezTo>
                    <a:pt x="2322" y="11812"/>
                    <a:pt x="2406" y="11871"/>
                    <a:pt x="2525" y="11919"/>
                  </a:cubicBezTo>
                  <a:cubicBezTo>
                    <a:pt x="2811" y="12038"/>
                    <a:pt x="2906" y="12217"/>
                    <a:pt x="2822" y="12574"/>
                  </a:cubicBezTo>
                  <a:cubicBezTo>
                    <a:pt x="2632" y="13526"/>
                    <a:pt x="2822" y="14467"/>
                    <a:pt x="3394" y="15324"/>
                  </a:cubicBezTo>
                  <a:cubicBezTo>
                    <a:pt x="3775" y="15919"/>
                    <a:pt x="4299" y="16300"/>
                    <a:pt x="4942" y="16431"/>
                  </a:cubicBezTo>
                  <a:lnTo>
                    <a:pt x="4966" y="16431"/>
                  </a:lnTo>
                  <a:cubicBezTo>
                    <a:pt x="5025" y="16443"/>
                    <a:pt x="5073" y="16443"/>
                    <a:pt x="5120" y="16455"/>
                  </a:cubicBezTo>
                  <a:cubicBezTo>
                    <a:pt x="5501" y="16598"/>
                    <a:pt x="5882" y="16670"/>
                    <a:pt x="6240" y="16670"/>
                  </a:cubicBezTo>
                  <a:cubicBezTo>
                    <a:pt x="7097" y="16670"/>
                    <a:pt x="7906" y="16265"/>
                    <a:pt x="8633" y="15479"/>
                  </a:cubicBezTo>
                  <a:cubicBezTo>
                    <a:pt x="8657" y="15443"/>
                    <a:pt x="8692" y="15431"/>
                    <a:pt x="8716" y="15408"/>
                  </a:cubicBezTo>
                  <a:lnTo>
                    <a:pt x="8740" y="15384"/>
                  </a:lnTo>
                  <a:cubicBezTo>
                    <a:pt x="9216" y="15527"/>
                    <a:pt x="9609" y="15777"/>
                    <a:pt x="10050" y="16062"/>
                  </a:cubicBezTo>
                  <a:cubicBezTo>
                    <a:pt x="10192" y="16146"/>
                    <a:pt x="10347" y="16253"/>
                    <a:pt x="10502" y="16336"/>
                  </a:cubicBezTo>
                  <a:cubicBezTo>
                    <a:pt x="10800" y="16515"/>
                    <a:pt x="11133" y="16658"/>
                    <a:pt x="11443" y="16777"/>
                  </a:cubicBezTo>
                  <a:cubicBezTo>
                    <a:pt x="11514" y="16801"/>
                    <a:pt x="11609" y="16824"/>
                    <a:pt x="11681" y="16872"/>
                  </a:cubicBezTo>
                  <a:cubicBezTo>
                    <a:pt x="11728" y="16896"/>
                    <a:pt x="11752" y="16908"/>
                    <a:pt x="11800" y="16908"/>
                  </a:cubicBezTo>
                  <a:cubicBezTo>
                    <a:pt x="11847" y="16908"/>
                    <a:pt x="11871" y="16908"/>
                    <a:pt x="11931" y="16896"/>
                  </a:cubicBezTo>
                  <a:cubicBezTo>
                    <a:pt x="11966" y="16896"/>
                    <a:pt x="12014" y="16872"/>
                    <a:pt x="12050" y="16872"/>
                  </a:cubicBezTo>
                  <a:lnTo>
                    <a:pt x="12193" y="16860"/>
                  </a:lnTo>
                  <a:lnTo>
                    <a:pt x="12193" y="16729"/>
                  </a:lnTo>
                  <a:lnTo>
                    <a:pt x="12193" y="16539"/>
                  </a:lnTo>
                  <a:cubicBezTo>
                    <a:pt x="12193" y="16384"/>
                    <a:pt x="12205" y="16253"/>
                    <a:pt x="12169" y="16098"/>
                  </a:cubicBezTo>
                  <a:cubicBezTo>
                    <a:pt x="11955" y="14705"/>
                    <a:pt x="11907" y="13276"/>
                    <a:pt x="11859" y="11895"/>
                  </a:cubicBezTo>
                  <a:cubicBezTo>
                    <a:pt x="11847" y="11312"/>
                    <a:pt x="11812" y="10705"/>
                    <a:pt x="11788" y="10121"/>
                  </a:cubicBezTo>
                  <a:cubicBezTo>
                    <a:pt x="11776" y="9954"/>
                    <a:pt x="11776" y="9776"/>
                    <a:pt x="11776" y="9609"/>
                  </a:cubicBezTo>
                  <a:cubicBezTo>
                    <a:pt x="11752" y="9192"/>
                    <a:pt x="11740" y="8776"/>
                    <a:pt x="11681" y="8347"/>
                  </a:cubicBezTo>
                  <a:cubicBezTo>
                    <a:pt x="11550" y="7395"/>
                    <a:pt x="12026" y="6728"/>
                    <a:pt x="12526" y="6014"/>
                  </a:cubicBezTo>
                  <a:cubicBezTo>
                    <a:pt x="12586" y="5918"/>
                    <a:pt x="12645" y="5847"/>
                    <a:pt x="12705" y="5763"/>
                  </a:cubicBezTo>
                  <a:cubicBezTo>
                    <a:pt x="14014" y="6133"/>
                    <a:pt x="14836" y="7014"/>
                    <a:pt x="15145" y="8407"/>
                  </a:cubicBezTo>
                  <a:cubicBezTo>
                    <a:pt x="15407" y="9550"/>
                    <a:pt x="15538" y="10716"/>
                    <a:pt x="15550" y="11859"/>
                  </a:cubicBezTo>
                  <a:cubicBezTo>
                    <a:pt x="15562" y="14134"/>
                    <a:pt x="15538" y="16443"/>
                    <a:pt x="15526" y="18682"/>
                  </a:cubicBezTo>
                  <a:cubicBezTo>
                    <a:pt x="15503" y="19718"/>
                    <a:pt x="15491" y="20765"/>
                    <a:pt x="15491" y="21813"/>
                  </a:cubicBezTo>
                  <a:cubicBezTo>
                    <a:pt x="15491" y="22087"/>
                    <a:pt x="15491" y="22373"/>
                    <a:pt x="15503" y="22623"/>
                  </a:cubicBezTo>
                  <a:cubicBezTo>
                    <a:pt x="15526" y="22873"/>
                    <a:pt x="15526" y="23123"/>
                    <a:pt x="15526" y="23361"/>
                  </a:cubicBezTo>
                  <a:cubicBezTo>
                    <a:pt x="15526" y="23587"/>
                    <a:pt x="15503" y="23813"/>
                    <a:pt x="15479" y="24063"/>
                  </a:cubicBezTo>
                  <a:cubicBezTo>
                    <a:pt x="15479" y="24135"/>
                    <a:pt x="15467" y="24230"/>
                    <a:pt x="15467" y="24301"/>
                  </a:cubicBezTo>
                  <a:cubicBezTo>
                    <a:pt x="15407" y="24301"/>
                    <a:pt x="15324" y="24313"/>
                    <a:pt x="15264" y="24313"/>
                  </a:cubicBezTo>
                  <a:cubicBezTo>
                    <a:pt x="15074" y="24337"/>
                    <a:pt x="14895" y="24349"/>
                    <a:pt x="14729" y="24349"/>
                  </a:cubicBezTo>
                  <a:lnTo>
                    <a:pt x="14645" y="24349"/>
                  </a:lnTo>
                  <a:lnTo>
                    <a:pt x="14395" y="24349"/>
                  </a:lnTo>
                  <a:cubicBezTo>
                    <a:pt x="13121" y="24349"/>
                    <a:pt x="11871" y="24647"/>
                    <a:pt x="10585" y="25242"/>
                  </a:cubicBezTo>
                  <a:cubicBezTo>
                    <a:pt x="10252" y="25385"/>
                    <a:pt x="9990" y="25659"/>
                    <a:pt x="9716" y="25909"/>
                  </a:cubicBezTo>
                  <a:lnTo>
                    <a:pt x="9704" y="25921"/>
                  </a:lnTo>
                  <a:cubicBezTo>
                    <a:pt x="9549" y="26064"/>
                    <a:pt x="9430" y="26218"/>
                    <a:pt x="9311" y="26373"/>
                  </a:cubicBezTo>
                  <a:cubicBezTo>
                    <a:pt x="9228" y="26492"/>
                    <a:pt x="9133" y="26599"/>
                    <a:pt x="9049" y="26695"/>
                  </a:cubicBezTo>
                  <a:cubicBezTo>
                    <a:pt x="8823" y="26933"/>
                    <a:pt x="8752" y="27219"/>
                    <a:pt x="8799" y="27576"/>
                  </a:cubicBezTo>
                  <a:cubicBezTo>
                    <a:pt x="8859" y="28028"/>
                    <a:pt x="9133" y="28123"/>
                    <a:pt x="9371" y="28123"/>
                  </a:cubicBezTo>
                  <a:cubicBezTo>
                    <a:pt x="9776" y="28147"/>
                    <a:pt x="10181" y="28159"/>
                    <a:pt x="10597" y="28171"/>
                  </a:cubicBezTo>
                  <a:lnTo>
                    <a:pt x="11204" y="28207"/>
                  </a:lnTo>
                  <a:cubicBezTo>
                    <a:pt x="12347" y="28266"/>
                    <a:pt x="13514" y="28326"/>
                    <a:pt x="14657" y="28385"/>
                  </a:cubicBezTo>
                  <a:cubicBezTo>
                    <a:pt x="15014" y="28397"/>
                    <a:pt x="15372" y="28421"/>
                    <a:pt x="15729" y="28457"/>
                  </a:cubicBezTo>
                  <a:cubicBezTo>
                    <a:pt x="16193" y="28481"/>
                    <a:pt x="16681" y="28528"/>
                    <a:pt x="17158" y="28540"/>
                  </a:cubicBezTo>
                  <a:cubicBezTo>
                    <a:pt x="17908" y="28576"/>
                    <a:pt x="18658" y="28600"/>
                    <a:pt x="19396" y="28635"/>
                  </a:cubicBezTo>
                  <a:cubicBezTo>
                    <a:pt x="20110" y="28659"/>
                    <a:pt x="20837" y="28695"/>
                    <a:pt x="21551" y="28719"/>
                  </a:cubicBezTo>
                  <a:cubicBezTo>
                    <a:pt x="22111" y="28754"/>
                    <a:pt x="22694" y="28778"/>
                    <a:pt x="23265" y="28826"/>
                  </a:cubicBezTo>
                  <a:cubicBezTo>
                    <a:pt x="23635" y="28862"/>
                    <a:pt x="24004" y="28873"/>
                    <a:pt x="24397" y="28897"/>
                  </a:cubicBezTo>
                  <a:lnTo>
                    <a:pt x="24587" y="28897"/>
                  </a:lnTo>
                  <a:cubicBezTo>
                    <a:pt x="24718" y="28897"/>
                    <a:pt x="24849" y="28885"/>
                    <a:pt x="24956" y="28873"/>
                  </a:cubicBezTo>
                  <a:cubicBezTo>
                    <a:pt x="25313" y="28814"/>
                    <a:pt x="25540" y="28659"/>
                    <a:pt x="25623" y="28457"/>
                  </a:cubicBezTo>
                  <a:cubicBezTo>
                    <a:pt x="25659" y="28147"/>
                    <a:pt x="25587" y="27885"/>
                    <a:pt x="25361" y="27588"/>
                  </a:cubicBezTo>
                  <a:close/>
                  <a:moveTo>
                    <a:pt x="23265" y="27981"/>
                  </a:moveTo>
                  <a:cubicBezTo>
                    <a:pt x="22920" y="27969"/>
                    <a:pt x="22563" y="27945"/>
                    <a:pt x="22230" y="27921"/>
                  </a:cubicBezTo>
                  <a:cubicBezTo>
                    <a:pt x="21908" y="27909"/>
                    <a:pt x="21575" y="27873"/>
                    <a:pt x="21230" y="27861"/>
                  </a:cubicBezTo>
                  <a:cubicBezTo>
                    <a:pt x="20682" y="27850"/>
                    <a:pt x="20134" y="27814"/>
                    <a:pt x="19563" y="27802"/>
                  </a:cubicBezTo>
                  <a:cubicBezTo>
                    <a:pt x="18717" y="27766"/>
                    <a:pt x="17836" y="27742"/>
                    <a:pt x="16979" y="27695"/>
                  </a:cubicBezTo>
                  <a:cubicBezTo>
                    <a:pt x="15657" y="27623"/>
                    <a:pt x="14312" y="27528"/>
                    <a:pt x="13014" y="27457"/>
                  </a:cubicBezTo>
                  <a:lnTo>
                    <a:pt x="11859" y="27385"/>
                  </a:lnTo>
                  <a:cubicBezTo>
                    <a:pt x="11288" y="27349"/>
                    <a:pt x="10740" y="27314"/>
                    <a:pt x="10181" y="27266"/>
                  </a:cubicBezTo>
                  <a:lnTo>
                    <a:pt x="9597" y="27219"/>
                  </a:lnTo>
                  <a:lnTo>
                    <a:pt x="9585" y="27195"/>
                  </a:lnTo>
                  <a:cubicBezTo>
                    <a:pt x="9919" y="26623"/>
                    <a:pt x="10252" y="26147"/>
                    <a:pt x="10800" y="25885"/>
                  </a:cubicBezTo>
                  <a:cubicBezTo>
                    <a:pt x="11288" y="25647"/>
                    <a:pt x="11835" y="25444"/>
                    <a:pt x="12347" y="25302"/>
                  </a:cubicBezTo>
                  <a:cubicBezTo>
                    <a:pt x="13109" y="25111"/>
                    <a:pt x="13919" y="25004"/>
                    <a:pt x="14753" y="25004"/>
                  </a:cubicBezTo>
                  <a:cubicBezTo>
                    <a:pt x="15253" y="25004"/>
                    <a:pt x="15776" y="25028"/>
                    <a:pt x="16324" y="25111"/>
                  </a:cubicBezTo>
                  <a:cubicBezTo>
                    <a:pt x="16836" y="25171"/>
                    <a:pt x="17336" y="25242"/>
                    <a:pt x="17836" y="25302"/>
                  </a:cubicBezTo>
                  <a:cubicBezTo>
                    <a:pt x="18801" y="25421"/>
                    <a:pt x="19777" y="25540"/>
                    <a:pt x="20741" y="25683"/>
                  </a:cubicBezTo>
                  <a:cubicBezTo>
                    <a:pt x="21110" y="25742"/>
                    <a:pt x="21611" y="25837"/>
                    <a:pt x="21980" y="26040"/>
                  </a:cubicBezTo>
                  <a:cubicBezTo>
                    <a:pt x="22587" y="26373"/>
                    <a:pt x="23230" y="26802"/>
                    <a:pt x="23944" y="27338"/>
                  </a:cubicBezTo>
                  <a:cubicBezTo>
                    <a:pt x="24158" y="27504"/>
                    <a:pt x="24373" y="27683"/>
                    <a:pt x="24456" y="27981"/>
                  </a:cubicBezTo>
                  <a:lnTo>
                    <a:pt x="24170" y="27981"/>
                  </a:lnTo>
                  <a:lnTo>
                    <a:pt x="23754" y="27981"/>
                  </a:lnTo>
                  <a:cubicBezTo>
                    <a:pt x="23587" y="27992"/>
                    <a:pt x="23420" y="27992"/>
                    <a:pt x="23265" y="27981"/>
                  </a:cubicBezTo>
                  <a:close/>
                  <a:moveTo>
                    <a:pt x="4049" y="11990"/>
                  </a:moveTo>
                  <a:cubicBezTo>
                    <a:pt x="3346" y="11609"/>
                    <a:pt x="2644" y="11181"/>
                    <a:pt x="1965" y="10764"/>
                  </a:cubicBezTo>
                  <a:cubicBezTo>
                    <a:pt x="1751" y="10621"/>
                    <a:pt x="1537" y="10490"/>
                    <a:pt x="1322" y="10371"/>
                  </a:cubicBezTo>
                  <a:cubicBezTo>
                    <a:pt x="1215" y="10312"/>
                    <a:pt x="1132" y="10240"/>
                    <a:pt x="1013" y="10133"/>
                  </a:cubicBezTo>
                  <a:cubicBezTo>
                    <a:pt x="1001" y="10121"/>
                    <a:pt x="965" y="10109"/>
                    <a:pt x="953" y="10085"/>
                  </a:cubicBezTo>
                  <a:cubicBezTo>
                    <a:pt x="1084" y="9990"/>
                    <a:pt x="1203" y="9895"/>
                    <a:pt x="1322" y="9812"/>
                  </a:cubicBezTo>
                  <a:cubicBezTo>
                    <a:pt x="1668" y="9538"/>
                    <a:pt x="1977" y="9300"/>
                    <a:pt x="2322" y="9097"/>
                  </a:cubicBezTo>
                  <a:cubicBezTo>
                    <a:pt x="3596" y="8300"/>
                    <a:pt x="5263" y="7228"/>
                    <a:pt x="6847" y="5978"/>
                  </a:cubicBezTo>
                  <a:cubicBezTo>
                    <a:pt x="6966" y="5894"/>
                    <a:pt x="7073" y="5847"/>
                    <a:pt x="7168" y="5847"/>
                  </a:cubicBezTo>
                  <a:cubicBezTo>
                    <a:pt x="7263" y="5847"/>
                    <a:pt x="7347" y="5883"/>
                    <a:pt x="7490" y="5954"/>
                  </a:cubicBezTo>
                  <a:cubicBezTo>
                    <a:pt x="8097" y="6275"/>
                    <a:pt x="8716" y="6609"/>
                    <a:pt x="9311" y="6918"/>
                  </a:cubicBezTo>
                  <a:cubicBezTo>
                    <a:pt x="9597" y="7073"/>
                    <a:pt x="9895" y="7216"/>
                    <a:pt x="10181" y="7371"/>
                  </a:cubicBezTo>
                  <a:cubicBezTo>
                    <a:pt x="10240" y="7395"/>
                    <a:pt x="10300" y="7442"/>
                    <a:pt x="10359" y="7466"/>
                  </a:cubicBezTo>
                  <a:cubicBezTo>
                    <a:pt x="10431" y="7514"/>
                    <a:pt x="10502" y="7561"/>
                    <a:pt x="10597" y="7609"/>
                  </a:cubicBezTo>
                  <a:cubicBezTo>
                    <a:pt x="10788" y="7704"/>
                    <a:pt x="10883" y="7823"/>
                    <a:pt x="10895" y="8061"/>
                  </a:cubicBezTo>
                  <a:cubicBezTo>
                    <a:pt x="10943" y="9252"/>
                    <a:pt x="11002" y="10502"/>
                    <a:pt x="11062" y="11788"/>
                  </a:cubicBezTo>
                  <a:cubicBezTo>
                    <a:pt x="11085" y="12455"/>
                    <a:pt x="11133" y="13122"/>
                    <a:pt x="11181" y="13800"/>
                  </a:cubicBezTo>
                  <a:cubicBezTo>
                    <a:pt x="11204" y="14348"/>
                    <a:pt x="11252" y="14884"/>
                    <a:pt x="11276" y="15431"/>
                  </a:cubicBezTo>
                  <a:cubicBezTo>
                    <a:pt x="11276" y="15539"/>
                    <a:pt x="11276" y="15658"/>
                    <a:pt x="11264" y="15824"/>
                  </a:cubicBezTo>
                  <a:lnTo>
                    <a:pt x="11264" y="15884"/>
                  </a:lnTo>
                  <a:cubicBezTo>
                    <a:pt x="11240" y="15860"/>
                    <a:pt x="11193" y="15848"/>
                    <a:pt x="11157" y="15824"/>
                  </a:cubicBezTo>
                  <a:cubicBezTo>
                    <a:pt x="10966" y="15717"/>
                    <a:pt x="10800" y="15646"/>
                    <a:pt x="10657" y="15562"/>
                  </a:cubicBezTo>
                  <a:cubicBezTo>
                    <a:pt x="10323" y="15384"/>
                    <a:pt x="10002" y="15205"/>
                    <a:pt x="9669" y="15015"/>
                  </a:cubicBezTo>
                  <a:cubicBezTo>
                    <a:pt x="9109" y="14705"/>
                    <a:pt x="8514" y="14372"/>
                    <a:pt x="7930" y="14062"/>
                  </a:cubicBezTo>
                  <a:cubicBezTo>
                    <a:pt x="7394" y="13776"/>
                    <a:pt x="6859" y="13503"/>
                    <a:pt x="6335" y="13229"/>
                  </a:cubicBezTo>
                  <a:cubicBezTo>
                    <a:pt x="5585" y="12812"/>
                    <a:pt x="4811" y="12407"/>
                    <a:pt x="4049" y="11990"/>
                  </a:cubicBezTo>
                  <a:close/>
                  <a:moveTo>
                    <a:pt x="11812" y="5609"/>
                  </a:moveTo>
                  <a:cubicBezTo>
                    <a:pt x="11574" y="6085"/>
                    <a:pt x="11324" y="6561"/>
                    <a:pt x="10895" y="6930"/>
                  </a:cubicBezTo>
                  <a:cubicBezTo>
                    <a:pt x="10550" y="6752"/>
                    <a:pt x="10204" y="6573"/>
                    <a:pt x="9871" y="6418"/>
                  </a:cubicBezTo>
                  <a:cubicBezTo>
                    <a:pt x="9109" y="6037"/>
                    <a:pt x="8299" y="5656"/>
                    <a:pt x="7609" y="5109"/>
                  </a:cubicBezTo>
                  <a:cubicBezTo>
                    <a:pt x="7609" y="5085"/>
                    <a:pt x="7621" y="5073"/>
                    <a:pt x="7621" y="5073"/>
                  </a:cubicBezTo>
                  <a:cubicBezTo>
                    <a:pt x="7633" y="5013"/>
                    <a:pt x="7656" y="4954"/>
                    <a:pt x="7680" y="4930"/>
                  </a:cubicBezTo>
                  <a:lnTo>
                    <a:pt x="7835" y="4644"/>
                  </a:lnTo>
                  <a:cubicBezTo>
                    <a:pt x="8252" y="3918"/>
                    <a:pt x="8692" y="3156"/>
                    <a:pt x="9133" y="2430"/>
                  </a:cubicBezTo>
                  <a:cubicBezTo>
                    <a:pt x="9395" y="2013"/>
                    <a:pt x="9585" y="1692"/>
                    <a:pt x="9788" y="1430"/>
                  </a:cubicBezTo>
                  <a:cubicBezTo>
                    <a:pt x="10061" y="1072"/>
                    <a:pt x="10300" y="918"/>
                    <a:pt x="10585" y="918"/>
                  </a:cubicBezTo>
                  <a:cubicBezTo>
                    <a:pt x="10645" y="918"/>
                    <a:pt x="10716" y="941"/>
                    <a:pt x="10788" y="953"/>
                  </a:cubicBezTo>
                  <a:cubicBezTo>
                    <a:pt x="11550" y="1156"/>
                    <a:pt x="12228" y="1501"/>
                    <a:pt x="12824" y="1989"/>
                  </a:cubicBezTo>
                  <a:cubicBezTo>
                    <a:pt x="13145" y="2251"/>
                    <a:pt x="13229" y="2549"/>
                    <a:pt x="13098" y="2918"/>
                  </a:cubicBezTo>
                  <a:cubicBezTo>
                    <a:pt x="13038" y="3085"/>
                    <a:pt x="12967" y="3239"/>
                    <a:pt x="12883" y="3406"/>
                  </a:cubicBezTo>
                  <a:lnTo>
                    <a:pt x="12859" y="3466"/>
                  </a:lnTo>
                  <a:cubicBezTo>
                    <a:pt x="12776" y="3644"/>
                    <a:pt x="12693" y="3823"/>
                    <a:pt x="12621" y="4001"/>
                  </a:cubicBezTo>
                  <a:cubicBezTo>
                    <a:pt x="12443" y="4418"/>
                    <a:pt x="12252" y="4871"/>
                    <a:pt x="12026" y="5263"/>
                  </a:cubicBezTo>
                  <a:cubicBezTo>
                    <a:pt x="11955" y="5359"/>
                    <a:pt x="11895" y="5478"/>
                    <a:pt x="11812" y="5609"/>
                  </a:cubicBezTo>
                  <a:close/>
                  <a:moveTo>
                    <a:pt x="17027" y="12324"/>
                  </a:moveTo>
                  <a:cubicBezTo>
                    <a:pt x="17015" y="13407"/>
                    <a:pt x="16979" y="14526"/>
                    <a:pt x="16979" y="15622"/>
                  </a:cubicBezTo>
                  <a:lnTo>
                    <a:pt x="16979" y="19313"/>
                  </a:lnTo>
                  <a:lnTo>
                    <a:pt x="16979" y="22396"/>
                  </a:lnTo>
                  <a:cubicBezTo>
                    <a:pt x="16979" y="22873"/>
                    <a:pt x="16967" y="23361"/>
                    <a:pt x="16931" y="23825"/>
                  </a:cubicBezTo>
                  <a:cubicBezTo>
                    <a:pt x="16931" y="23992"/>
                    <a:pt x="16919" y="24159"/>
                    <a:pt x="16919" y="24337"/>
                  </a:cubicBezTo>
                  <a:cubicBezTo>
                    <a:pt x="16800" y="24349"/>
                    <a:pt x="16717" y="24349"/>
                    <a:pt x="16658" y="24349"/>
                  </a:cubicBezTo>
                  <a:cubicBezTo>
                    <a:pt x="16360" y="24349"/>
                    <a:pt x="16312" y="24337"/>
                    <a:pt x="16300" y="23825"/>
                  </a:cubicBezTo>
                  <a:cubicBezTo>
                    <a:pt x="16265" y="23147"/>
                    <a:pt x="16241" y="22230"/>
                    <a:pt x="16241" y="21325"/>
                  </a:cubicBezTo>
                  <a:lnTo>
                    <a:pt x="16241" y="19646"/>
                  </a:lnTo>
                  <a:cubicBezTo>
                    <a:pt x="16241" y="17694"/>
                    <a:pt x="16253" y="15669"/>
                    <a:pt x="16312" y="13681"/>
                  </a:cubicBezTo>
                  <a:cubicBezTo>
                    <a:pt x="16372" y="12074"/>
                    <a:pt x="16277" y="10562"/>
                    <a:pt x="16074" y="9062"/>
                  </a:cubicBezTo>
                  <a:cubicBezTo>
                    <a:pt x="15979" y="8466"/>
                    <a:pt x="15848" y="7990"/>
                    <a:pt x="15669" y="7585"/>
                  </a:cubicBezTo>
                  <a:cubicBezTo>
                    <a:pt x="15050" y="6240"/>
                    <a:pt x="14241" y="5406"/>
                    <a:pt x="13157" y="4942"/>
                  </a:cubicBezTo>
                  <a:cubicBezTo>
                    <a:pt x="13157" y="4942"/>
                    <a:pt x="13121" y="4894"/>
                    <a:pt x="13121" y="4882"/>
                  </a:cubicBezTo>
                  <a:lnTo>
                    <a:pt x="13336" y="4287"/>
                  </a:lnTo>
                  <a:cubicBezTo>
                    <a:pt x="13467" y="4359"/>
                    <a:pt x="13598" y="4430"/>
                    <a:pt x="13717" y="4513"/>
                  </a:cubicBezTo>
                  <a:cubicBezTo>
                    <a:pt x="14098" y="4716"/>
                    <a:pt x="14419" y="4894"/>
                    <a:pt x="14717" y="5109"/>
                  </a:cubicBezTo>
                  <a:cubicBezTo>
                    <a:pt x="15384" y="5585"/>
                    <a:pt x="16122" y="6180"/>
                    <a:pt x="16443" y="7097"/>
                  </a:cubicBezTo>
                  <a:cubicBezTo>
                    <a:pt x="16872" y="8323"/>
                    <a:pt x="17074" y="9359"/>
                    <a:pt x="17050" y="10359"/>
                  </a:cubicBezTo>
                  <a:cubicBezTo>
                    <a:pt x="17039" y="11014"/>
                    <a:pt x="17039" y="11669"/>
                    <a:pt x="17027" y="12324"/>
                  </a:cubicBezTo>
                  <a:close/>
                  <a:moveTo>
                    <a:pt x="21241" y="24159"/>
                  </a:moveTo>
                  <a:lnTo>
                    <a:pt x="21241" y="24159"/>
                  </a:lnTo>
                  <a:lnTo>
                    <a:pt x="21241" y="24159"/>
                  </a:lnTo>
                  <a:cubicBezTo>
                    <a:pt x="21313" y="24171"/>
                    <a:pt x="21372" y="24182"/>
                    <a:pt x="21444" y="24182"/>
                  </a:cubicBezTo>
                  <a:cubicBezTo>
                    <a:pt x="21718" y="24230"/>
                    <a:pt x="21968" y="24254"/>
                    <a:pt x="22170" y="24432"/>
                  </a:cubicBezTo>
                  <a:lnTo>
                    <a:pt x="22170" y="24456"/>
                  </a:lnTo>
                  <a:cubicBezTo>
                    <a:pt x="22158" y="24528"/>
                    <a:pt x="22146" y="24599"/>
                    <a:pt x="22134" y="24659"/>
                  </a:cubicBezTo>
                  <a:cubicBezTo>
                    <a:pt x="22027" y="25052"/>
                    <a:pt x="21992" y="25063"/>
                    <a:pt x="21908" y="25063"/>
                  </a:cubicBezTo>
                  <a:lnTo>
                    <a:pt x="21908" y="25063"/>
                  </a:lnTo>
                  <a:cubicBezTo>
                    <a:pt x="21837" y="25063"/>
                    <a:pt x="21718" y="25028"/>
                    <a:pt x="21563" y="25004"/>
                  </a:cubicBezTo>
                  <a:cubicBezTo>
                    <a:pt x="21384" y="24968"/>
                    <a:pt x="21206" y="24944"/>
                    <a:pt x="20979" y="24909"/>
                  </a:cubicBezTo>
                  <a:cubicBezTo>
                    <a:pt x="20920" y="24897"/>
                    <a:pt x="20849" y="24897"/>
                    <a:pt x="20789" y="24885"/>
                  </a:cubicBezTo>
                  <a:lnTo>
                    <a:pt x="20837" y="24790"/>
                  </a:lnTo>
                  <a:cubicBezTo>
                    <a:pt x="20908" y="24587"/>
                    <a:pt x="20979" y="24421"/>
                    <a:pt x="21075" y="24254"/>
                  </a:cubicBezTo>
                  <a:cubicBezTo>
                    <a:pt x="21087" y="24218"/>
                    <a:pt x="21182" y="24159"/>
                    <a:pt x="21241" y="24159"/>
                  </a:cubicBezTo>
                  <a:close/>
                  <a:moveTo>
                    <a:pt x="6180" y="15658"/>
                  </a:moveTo>
                  <a:cubicBezTo>
                    <a:pt x="5680" y="15658"/>
                    <a:pt x="5144" y="15503"/>
                    <a:pt x="4596" y="15229"/>
                  </a:cubicBezTo>
                  <a:cubicBezTo>
                    <a:pt x="3811" y="14812"/>
                    <a:pt x="3382" y="13526"/>
                    <a:pt x="3692" y="12645"/>
                  </a:cubicBezTo>
                  <a:lnTo>
                    <a:pt x="7871" y="14848"/>
                  </a:lnTo>
                  <a:cubicBezTo>
                    <a:pt x="7406" y="15384"/>
                    <a:pt x="6847" y="15658"/>
                    <a:pt x="6180" y="15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1"/>
          <p:cNvGrpSpPr/>
          <p:nvPr/>
        </p:nvGrpSpPr>
        <p:grpSpPr>
          <a:xfrm>
            <a:off x="801096" y="1940858"/>
            <a:ext cx="3481270" cy="2530740"/>
            <a:chOff x="1540350" y="826005"/>
            <a:chExt cx="6259025" cy="3378825"/>
          </a:xfrm>
        </p:grpSpPr>
        <p:sp>
          <p:nvSpPr>
            <p:cNvPr id="397" name="Google Shape;397;p31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31"/>
          <p:cNvGrpSpPr/>
          <p:nvPr/>
        </p:nvGrpSpPr>
        <p:grpSpPr>
          <a:xfrm>
            <a:off x="5002586" y="2043308"/>
            <a:ext cx="3433701" cy="2564601"/>
            <a:chOff x="1448913" y="909170"/>
            <a:chExt cx="6173500" cy="3424034"/>
          </a:xfrm>
        </p:grpSpPr>
        <p:sp>
          <p:nvSpPr>
            <p:cNvPr id="400" name="Google Shape;400;p31"/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31"/>
          <p:cNvSpPr/>
          <p:nvPr/>
        </p:nvSpPr>
        <p:spPr>
          <a:xfrm>
            <a:off x="3679781" y="1653269"/>
            <a:ext cx="867284" cy="86728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1"/>
          <p:cNvSpPr/>
          <p:nvPr/>
        </p:nvSpPr>
        <p:spPr>
          <a:xfrm>
            <a:off x="7713022" y="1614061"/>
            <a:ext cx="867284" cy="86728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4" name="Google Shape;404;p31"/>
          <p:cNvGrpSpPr/>
          <p:nvPr/>
        </p:nvGrpSpPr>
        <p:grpSpPr>
          <a:xfrm>
            <a:off x="3870483" y="1866655"/>
            <a:ext cx="485880" cy="448193"/>
            <a:chOff x="712875" y="2205450"/>
            <a:chExt cx="233675" cy="215550"/>
          </a:xfrm>
        </p:grpSpPr>
        <p:sp>
          <p:nvSpPr>
            <p:cNvPr id="405" name="Google Shape;405;p31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31"/>
          <p:cNvGrpSpPr/>
          <p:nvPr/>
        </p:nvGrpSpPr>
        <p:grpSpPr>
          <a:xfrm>
            <a:off x="7920463" y="1842754"/>
            <a:ext cx="485880" cy="448141"/>
            <a:chOff x="751275" y="1814050"/>
            <a:chExt cx="233675" cy="215525"/>
          </a:xfrm>
        </p:grpSpPr>
        <p:sp>
          <p:nvSpPr>
            <p:cNvPr id="411" name="Google Shape;411;p31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31"/>
          <p:cNvSpPr/>
          <p:nvPr/>
        </p:nvSpPr>
        <p:spPr>
          <a:xfrm rot="2006702">
            <a:off x="2406601" y="3743379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1"/>
          <p:cNvSpPr/>
          <p:nvPr/>
        </p:nvSpPr>
        <p:spPr>
          <a:xfrm>
            <a:off x="8094221" y="298183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1"/>
          <p:cNvSpPr txBox="1">
            <a:spLocks noGrp="1"/>
          </p:cNvSpPr>
          <p:nvPr>
            <p:ph type="title"/>
          </p:nvPr>
        </p:nvSpPr>
        <p:spPr>
          <a:xfrm>
            <a:off x="713100" y="445024"/>
            <a:ext cx="7717800" cy="9745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dirty="0" smtClean="0"/>
              <a:t>2. </a:t>
            </a:r>
            <a:r>
              <a:rPr lang="ru-RU" dirty="0" err="1" smtClean="0"/>
              <a:t>Формувальне</a:t>
            </a:r>
            <a:r>
              <a:rPr lang="ru-RU" dirty="0" smtClean="0"/>
              <a:t> </a:t>
            </a:r>
            <a:r>
              <a:rPr lang="ru-RU" dirty="0" err="1" smtClean="0"/>
              <a:t>оцінювання</a:t>
            </a:r>
            <a:r>
              <a:rPr lang="ru-RU" dirty="0" smtClean="0"/>
              <a:t> – ресурс для </a:t>
            </a:r>
            <a:r>
              <a:rPr lang="ru-RU" dirty="0" err="1" smtClean="0"/>
              <a:t>розвитку</a:t>
            </a:r>
            <a:r>
              <a:rPr lang="ru-RU" dirty="0" smtClean="0"/>
              <a:t>  </a:t>
            </a:r>
            <a:r>
              <a:rPr lang="ru-RU" dirty="0" err="1" smtClean="0"/>
              <a:t>замість</a:t>
            </a:r>
            <a:r>
              <a:rPr lang="ru-RU" dirty="0" smtClean="0"/>
              <a:t>  </a:t>
            </a:r>
            <a:r>
              <a:rPr lang="ru-RU" dirty="0" err="1" smtClean="0"/>
              <a:t>вироку</a:t>
            </a:r>
            <a:endParaRPr dirty="0"/>
          </a:p>
        </p:txBody>
      </p:sp>
      <p:sp>
        <p:nvSpPr>
          <p:cNvPr id="419" name="Google Shape;419;p31"/>
          <p:cNvSpPr txBox="1">
            <a:spLocks noGrp="1"/>
          </p:cNvSpPr>
          <p:nvPr>
            <p:ph type="subTitle" idx="1"/>
          </p:nvPr>
        </p:nvSpPr>
        <p:spPr>
          <a:xfrm>
            <a:off x="999054" y="2121774"/>
            <a:ext cx="2976489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dirty="0" err="1"/>
              <a:t>Формувальне</a:t>
            </a:r>
            <a:r>
              <a:rPr lang="ru-RU" dirty="0"/>
              <a:t> </a:t>
            </a:r>
            <a:r>
              <a:rPr lang="ru-RU" dirty="0" err="1" smtClean="0"/>
              <a:t>оцінювання</a:t>
            </a:r>
            <a:r>
              <a:rPr lang="ru-RU" dirty="0" smtClean="0"/>
              <a:t> -  </a:t>
            </a:r>
            <a:endParaRPr dirty="0"/>
          </a:p>
        </p:txBody>
      </p:sp>
      <p:sp>
        <p:nvSpPr>
          <p:cNvPr id="420" name="Google Shape;420;p31"/>
          <p:cNvSpPr txBox="1">
            <a:spLocks noGrp="1"/>
          </p:cNvSpPr>
          <p:nvPr>
            <p:ph type="subTitle" idx="2"/>
          </p:nvPr>
        </p:nvSpPr>
        <p:spPr>
          <a:xfrm>
            <a:off x="1045488" y="2630781"/>
            <a:ext cx="2814105" cy="13956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smtClean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двосторонній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працівника</a:t>
            </a:r>
            <a:r>
              <a:rPr lang="ru-RU" dirty="0"/>
              <a:t> (</a:t>
            </a:r>
            <a:r>
              <a:rPr lang="ru-RU" dirty="0" err="1"/>
              <a:t>вчителя</a:t>
            </a:r>
            <a:r>
              <a:rPr lang="ru-RU" dirty="0"/>
              <a:t>) і </a:t>
            </a:r>
            <a:r>
              <a:rPr lang="ru-RU" dirty="0" err="1"/>
              <a:t>здобувача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(</a:t>
            </a:r>
            <a:r>
              <a:rPr lang="ru-RU" dirty="0" err="1"/>
              <a:t>учня</a:t>
            </a:r>
            <a:r>
              <a:rPr lang="ru-RU" dirty="0"/>
              <a:t>). </a:t>
            </a:r>
            <a:endParaRPr dirty="0"/>
          </a:p>
        </p:txBody>
      </p:sp>
      <p:sp>
        <p:nvSpPr>
          <p:cNvPr id="421" name="Google Shape;421;p31"/>
          <p:cNvSpPr txBox="1">
            <a:spLocks noGrp="1"/>
          </p:cNvSpPr>
          <p:nvPr>
            <p:ph type="subTitle" idx="3"/>
          </p:nvPr>
        </p:nvSpPr>
        <p:spPr>
          <a:xfrm>
            <a:off x="5231459" y="2086911"/>
            <a:ext cx="2946161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dirty="0" err="1"/>
              <a:t>Формувальне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smtClean="0"/>
              <a:t>- </a:t>
            </a:r>
            <a:endParaRPr dirty="0"/>
          </a:p>
        </p:txBody>
      </p:sp>
      <p:sp>
        <p:nvSpPr>
          <p:cNvPr id="422" name="Google Shape;422;p31"/>
          <p:cNvSpPr txBox="1">
            <a:spLocks noGrp="1"/>
          </p:cNvSpPr>
          <p:nvPr>
            <p:ph type="subTitle" idx="4"/>
          </p:nvPr>
        </p:nvSpPr>
        <p:spPr>
          <a:xfrm>
            <a:off x="5287121" y="25566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Допомагає учням зрозуміти свої сильніші й слабші сторони, визначити пріоритети.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40"/>
          <p:cNvSpPr txBox="1">
            <a:spLocks noGrp="1"/>
          </p:cNvSpPr>
          <p:nvPr>
            <p:ph type="title"/>
          </p:nvPr>
        </p:nvSpPr>
        <p:spPr>
          <a:xfrm>
            <a:off x="119982" y="97150"/>
            <a:ext cx="8450843" cy="1014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запровадження</a:t>
            </a:r>
            <a:r>
              <a:rPr lang="ru-RU" sz="2400" dirty="0"/>
              <a:t> </a:t>
            </a:r>
            <a:r>
              <a:rPr lang="ru-RU" sz="2400" dirty="0" err="1"/>
              <a:t>формувального</a:t>
            </a:r>
            <a:r>
              <a:rPr lang="ru-RU" sz="2400" dirty="0"/>
              <a:t> </a:t>
            </a:r>
            <a:r>
              <a:rPr lang="ru-RU" sz="2400" dirty="0" err="1"/>
              <a:t>оцінювання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err="1" smtClean="0"/>
              <a:t>педагогічний</a:t>
            </a:r>
            <a:r>
              <a:rPr lang="ru-RU" sz="2400" dirty="0" smtClean="0"/>
              <a:t>  </a:t>
            </a:r>
            <a:r>
              <a:rPr lang="ru-RU" sz="2400" dirty="0" err="1"/>
              <a:t>працівник</a:t>
            </a:r>
            <a:r>
              <a:rPr lang="ru-RU" sz="2400" dirty="0"/>
              <a:t> </a:t>
            </a:r>
            <a:r>
              <a:rPr lang="ru-RU" sz="2400" dirty="0" smtClean="0"/>
              <a:t> повинен  </a:t>
            </a:r>
            <a:r>
              <a:rPr lang="ru-RU" sz="2400" dirty="0" err="1" smtClean="0"/>
              <a:t>дотримуватися</a:t>
            </a:r>
            <a:r>
              <a:rPr lang="ru-RU" sz="2400" dirty="0" smtClean="0"/>
              <a:t>  </a:t>
            </a:r>
            <a:r>
              <a:rPr lang="ru-RU" sz="2400" dirty="0" err="1" smtClean="0"/>
              <a:t>п’ятьох</a:t>
            </a:r>
            <a:r>
              <a:rPr lang="ru-RU" sz="2400" dirty="0" smtClean="0"/>
              <a:t>  </a:t>
            </a:r>
            <a:r>
              <a:rPr lang="ru-RU" sz="2400" dirty="0" err="1" smtClean="0"/>
              <a:t>принципів</a:t>
            </a:r>
            <a:r>
              <a:rPr lang="ru-RU" sz="2400" dirty="0" smtClean="0"/>
              <a:t>, а </a:t>
            </a:r>
            <a:r>
              <a:rPr lang="ru-RU" sz="2400" dirty="0" err="1" smtClean="0"/>
              <a:t>саме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805" name="Google Shape;805;p40"/>
          <p:cNvSpPr txBox="1">
            <a:spLocks noGrp="1"/>
          </p:cNvSpPr>
          <p:nvPr>
            <p:ph type="subTitle" idx="2"/>
          </p:nvPr>
        </p:nvSpPr>
        <p:spPr>
          <a:xfrm>
            <a:off x="352384" y="1682300"/>
            <a:ext cx="2664295" cy="961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400" dirty="0" smtClean="0"/>
              <a:t> </a:t>
            </a:r>
            <a:r>
              <a:rPr lang="ru-RU" sz="1400" dirty="0" err="1" smtClean="0"/>
              <a:t>забезпечувати</a:t>
            </a:r>
            <a:r>
              <a:rPr lang="ru-RU" sz="1400" dirty="0" smtClean="0"/>
              <a:t> </a:t>
            </a:r>
            <a:r>
              <a:rPr lang="ru-RU" sz="1400" dirty="0" err="1"/>
              <a:t>зворотний</a:t>
            </a:r>
            <a:r>
              <a:rPr lang="ru-RU" sz="1400" dirty="0"/>
              <a:t> </a:t>
            </a:r>
            <a:r>
              <a:rPr lang="ru-RU" sz="1400" dirty="0" err="1"/>
              <a:t>зв’язок</a:t>
            </a:r>
            <a:r>
              <a:rPr lang="ru-RU" sz="1400" dirty="0"/>
              <a:t>, </a:t>
            </a:r>
            <a:r>
              <a:rPr lang="ru-RU" sz="1400" dirty="0" err="1"/>
              <a:t>надаючи</a:t>
            </a:r>
            <a:r>
              <a:rPr lang="ru-RU" sz="1400" dirty="0"/>
              <a:t> </a:t>
            </a:r>
            <a:r>
              <a:rPr lang="ru-RU" sz="1400" dirty="0" err="1"/>
              <a:t>здобувачам</a:t>
            </a:r>
            <a:r>
              <a:rPr lang="ru-RU" sz="1400" dirty="0"/>
              <a:t> </a:t>
            </a:r>
            <a:r>
              <a:rPr lang="ru-RU" sz="1400" dirty="0" err="1"/>
              <a:t>освіти</a:t>
            </a:r>
            <a:r>
              <a:rPr lang="ru-RU" sz="1400" dirty="0"/>
              <a:t> </a:t>
            </a:r>
            <a:r>
              <a:rPr lang="ru-RU" sz="1400" dirty="0" err="1"/>
              <a:t>коментарі</a:t>
            </a:r>
            <a:r>
              <a:rPr lang="ru-RU" sz="1400" dirty="0"/>
              <a:t>, </a:t>
            </a:r>
            <a:r>
              <a:rPr lang="ru-RU" sz="1400" dirty="0" err="1"/>
              <a:t>зауваження</a:t>
            </a:r>
            <a:r>
              <a:rPr lang="ru-RU" sz="1400" dirty="0"/>
              <a:t>, </a:t>
            </a:r>
            <a:r>
              <a:rPr lang="ru-RU" sz="1400" dirty="0" err="1"/>
              <a:t>поради</a:t>
            </a:r>
            <a:r>
              <a:rPr lang="ru-RU" sz="1400" dirty="0"/>
              <a:t> </a:t>
            </a:r>
            <a:r>
              <a:rPr lang="ru-RU" sz="1400" dirty="0" err="1"/>
              <a:t>щодо</a:t>
            </a:r>
            <a:r>
              <a:rPr lang="ru-RU" sz="1400" dirty="0"/>
              <a:t> </a:t>
            </a:r>
            <a:r>
              <a:rPr lang="ru-RU" sz="1400" dirty="0" err="1"/>
              <a:t>їхньої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endParaRPr sz="1400" dirty="0"/>
          </a:p>
        </p:txBody>
      </p:sp>
      <p:sp>
        <p:nvSpPr>
          <p:cNvPr id="807" name="Google Shape;807;p40"/>
          <p:cNvSpPr txBox="1">
            <a:spLocks noGrp="1"/>
          </p:cNvSpPr>
          <p:nvPr>
            <p:ph type="subTitle" idx="4"/>
          </p:nvPr>
        </p:nvSpPr>
        <p:spPr>
          <a:xfrm>
            <a:off x="3366362" y="2067694"/>
            <a:ext cx="2432400" cy="826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400" dirty="0" err="1" smtClean="0"/>
              <a:t>здобувачі</a:t>
            </a:r>
            <a:r>
              <a:rPr lang="ru-RU" sz="1400" dirty="0" smtClean="0"/>
              <a:t> </a:t>
            </a:r>
            <a:r>
              <a:rPr lang="ru-RU" sz="1400" dirty="0" err="1"/>
              <a:t>освіти</a:t>
            </a:r>
            <a:r>
              <a:rPr lang="ru-RU" sz="1400" dirty="0"/>
              <a:t> </a:t>
            </a:r>
            <a:r>
              <a:rPr lang="ru-RU" sz="1400" dirty="0" err="1"/>
              <a:t>беруть</a:t>
            </a:r>
            <a:r>
              <a:rPr lang="ru-RU" sz="1400" dirty="0"/>
              <a:t> </a:t>
            </a:r>
            <a:r>
              <a:rPr lang="ru-RU" sz="1400" dirty="0" err="1"/>
              <a:t>активну</a:t>
            </a:r>
            <a:r>
              <a:rPr lang="ru-RU" sz="1400" dirty="0"/>
              <a:t> участь в </a:t>
            </a:r>
            <a:r>
              <a:rPr lang="ru-RU" sz="1400" dirty="0" err="1"/>
              <a:t>організації</a:t>
            </a:r>
            <a:r>
              <a:rPr lang="ru-RU" sz="1400" dirty="0"/>
              <a:t> </a:t>
            </a:r>
            <a:r>
              <a:rPr lang="ru-RU" sz="1400" dirty="0" err="1"/>
              <a:t>процесу</a:t>
            </a:r>
            <a:r>
              <a:rPr lang="ru-RU" sz="1400" dirty="0"/>
              <a:t> </a:t>
            </a:r>
            <a:r>
              <a:rPr lang="ru-RU" sz="1400" dirty="0" err="1"/>
              <a:t>власного</a:t>
            </a:r>
            <a:r>
              <a:rPr lang="ru-RU" sz="1400" dirty="0"/>
              <a:t> </a:t>
            </a:r>
            <a:r>
              <a:rPr lang="ru-RU" sz="1400" dirty="0" err="1"/>
              <a:t>навчання</a:t>
            </a:r>
            <a:r>
              <a:rPr lang="ru-RU" sz="1400" dirty="0"/>
              <a:t>.</a:t>
            </a:r>
          </a:p>
        </p:txBody>
      </p:sp>
      <p:sp>
        <p:nvSpPr>
          <p:cNvPr id="809" name="Google Shape;809;p40"/>
          <p:cNvSpPr txBox="1">
            <a:spLocks noGrp="1"/>
          </p:cNvSpPr>
          <p:nvPr>
            <p:ph type="subTitle" idx="6"/>
          </p:nvPr>
        </p:nvSpPr>
        <p:spPr>
          <a:xfrm>
            <a:off x="6031184" y="1788254"/>
            <a:ext cx="3005311" cy="999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400" dirty="0" err="1" smtClean="0"/>
              <a:t>змінювати</a:t>
            </a:r>
            <a:r>
              <a:rPr lang="ru-RU" sz="1400" dirty="0" smtClean="0"/>
              <a:t> </a:t>
            </a:r>
            <a:r>
              <a:rPr lang="ru-RU" sz="1400" dirty="0" err="1"/>
              <a:t>техніки</a:t>
            </a:r>
            <a:r>
              <a:rPr lang="ru-RU" sz="1400" dirty="0"/>
              <a:t> і </a:t>
            </a:r>
            <a:r>
              <a:rPr lang="ru-RU" sz="1400" dirty="0" err="1"/>
              <a:t>технології</a:t>
            </a:r>
            <a:r>
              <a:rPr lang="ru-RU" sz="1400" dirty="0"/>
              <a:t> </a:t>
            </a:r>
            <a:r>
              <a:rPr lang="ru-RU" sz="1400" dirty="0" err="1"/>
              <a:t>навчання</a:t>
            </a:r>
            <a:r>
              <a:rPr lang="ru-RU" sz="1400" dirty="0"/>
              <a:t> в </a:t>
            </a:r>
            <a:r>
              <a:rPr lang="ru-RU" sz="1400" dirty="0" err="1"/>
              <a:t>залежності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зміни</a:t>
            </a:r>
            <a:r>
              <a:rPr lang="ru-RU" sz="1400" dirty="0"/>
              <a:t> </a:t>
            </a:r>
            <a:r>
              <a:rPr lang="ru-RU" sz="1400" dirty="0" err="1"/>
              <a:t>результатів</a:t>
            </a:r>
            <a:r>
              <a:rPr lang="ru-RU" sz="1400" dirty="0"/>
              <a:t> </a:t>
            </a:r>
            <a:r>
              <a:rPr lang="ru-RU" sz="1400" dirty="0" err="1"/>
              <a:t>навчання</a:t>
            </a:r>
            <a:r>
              <a:rPr lang="ru-RU" sz="1400" dirty="0"/>
              <a:t> </a:t>
            </a:r>
            <a:r>
              <a:rPr lang="ru-RU" sz="1400" dirty="0" err="1"/>
              <a:t>здобувачів</a:t>
            </a:r>
            <a:r>
              <a:rPr lang="ru-RU" sz="1400" dirty="0"/>
              <a:t> </a:t>
            </a:r>
            <a:r>
              <a:rPr lang="ru-RU" sz="1400" dirty="0" err="1"/>
              <a:t>освіти</a:t>
            </a:r>
            <a:r>
              <a:rPr lang="ru-RU" sz="1400" dirty="0"/>
              <a:t>.</a:t>
            </a:r>
          </a:p>
        </p:txBody>
      </p:sp>
      <p:sp>
        <p:nvSpPr>
          <p:cNvPr id="811" name="Google Shape;811;p40"/>
          <p:cNvSpPr txBox="1">
            <a:spLocks noGrp="1"/>
          </p:cNvSpPr>
          <p:nvPr>
            <p:ph type="subTitle" idx="8"/>
          </p:nvPr>
        </p:nvSpPr>
        <p:spPr>
          <a:xfrm>
            <a:off x="1043608" y="3553535"/>
            <a:ext cx="2880320" cy="1054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400" dirty="0" err="1" smtClean="0"/>
              <a:t>усвідомлювати</a:t>
            </a:r>
            <a:r>
              <a:rPr lang="ru-RU" sz="1400" dirty="0" smtClean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оцінювання</a:t>
            </a:r>
            <a:r>
              <a:rPr lang="ru-RU" sz="1400" dirty="0"/>
              <a:t> за </a:t>
            </a:r>
            <a:r>
              <a:rPr lang="ru-RU" sz="1400" dirty="0" err="1"/>
              <a:t>допомогою</a:t>
            </a:r>
            <a:r>
              <a:rPr lang="ru-RU" sz="1400" dirty="0"/>
              <a:t> </a:t>
            </a:r>
            <a:r>
              <a:rPr lang="ru-RU" sz="1400" dirty="0" err="1"/>
              <a:t>оцінки</a:t>
            </a:r>
            <a:r>
              <a:rPr lang="ru-RU" sz="1400" dirty="0"/>
              <a:t> </a:t>
            </a:r>
            <a:r>
              <a:rPr lang="ru-RU" sz="1400" dirty="0" err="1"/>
              <a:t>різко</a:t>
            </a:r>
            <a:r>
              <a:rPr lang="ru-RU" sz="1400" dirty="0"/>
              <a:t> </a:t>
            </a:r>
            <a:r>
              <a:rPr lang="ru-RU" sz="1400" dirty="0" err="1"/>
              <a:t>знижує</a:t>
            </a:r>
            <a:r>
              <a:rPr lang="ru-RU" sz="1400" dirty="0"/>
              <a:t> </a:t>
            </a:r>
            <a:r>
              <a:rPr lang="ru-RU" sz="1400" dirty="0" err="1"/>
              <a:t>мотивацію</a:t>
            </a:r>
            <a:r>
              <a:rPr lang="ru-RU" sz="1400" dirty="0"/>
              <a:t> і </a:t>
            </a:r>
            <a:r>
              <a:rPr lang="ru-RU" sz="1400" dirty="0" err="1"/>
              <a:t>самооцінку</a:t>
            </a:r>
            <a:r>
              <a:rPr lang="ru-RU" sz="1400" dirty="0"/>
              <a:t> </a:t>
            </a:r>
            <a:r>
              <a:rPr lang="ru-RU" sz="1400" dirty="0" err="1"/>
              <a:t>здобувачів</a:t>
            </a:r>
            <a:r>
              <a:rPr lang="ru-RU" sz="1400" dirty="0"/>
              <a:t> </a:t>
            </a:r>
            <a:r>
              <a:rPr lang="ru-RU" sz="1400" dirty="0" err="1"/>
              <a:t>освіти</a:t>
            </a:r>
            <a:r>
              <a:rPr lang="ru-RU" sz="1400" dirty="0"/>
              <a:t>.</a:t>
            </a:r>
          </a:p>
        </p:txBody>
      </p:sp>
      <p:sp>
        <p:nvSpPr>
          <p:cNvPr id="813" name="Google Shape;813;p40"/>
          <p:cNvSpPr txBox="1">
            <a:spLocks noGrp="1"/>
          </p:cNvSpPr>
          <p:nvPr>
            <p:ph type="subTitle" idx="13"/>
          </p:nvPr>
        </p:nvSpPr>
        <p:spPr>
          <a:xfrm>
            <a:off x="4979023" y="3553535"/>
            <a:ext cx="3074386" cy="845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400" dirty="0" err="1" smtClean="0"/>
              <a:t>усвідомлювати</a:t>
            </a:r>
            <a:r>
              <a:rPr lang="ru-RU" sz="1400" dirty="0" smtClean="0"/>
              <a:t> </a:t>
            </a:r>
            <a:r>
              <a:rPr lang="ru-RU" sz="1400" dirty="0" err="1"/>
              <a:t>необхідність</a:t>
            </a:r>
            <a:r>
              <a:rPr lang="ru-RU" sz="1400" dirty="0"/>
              <a:t> </a:t>
            </a:r>
            <a:r>
              <a:rPr lang="ru-RU" sz="1400" dirty="0" err="1"/>
              <a:t>навчити</a:t>
            </a:r>
            <a:r>
              <a:rPr lang="ru-RU" sz="1400" dirty="0"/>
              <a:t> </a:t>
            </a:r>
            <a:r>
              <a:rPr lang="ru-RU" sz="1400" dirty="0" err="1"/>
              <a:t>здобувачів</a:t>
            </a:r>
            <a:r>
              <a:rPr lang="ru-RU" sz="1400" dirty="0"/>
              <a:t> </a:t>
            </a:r>
            <a:r>
              <a:rPr lang="ru-RU" sz="1400" dirty="0" err="1"/>
              <a:t>освіти</a:t>
            </a:r>
            <a:r>
              <a:rPr lang="ru-RU" sz="1400" dirty="0"/>
              <a:t> принципам </a:t>
            </a:r>
            <a:r>
              <a:rPr lang="ru-RU" sz="1400" dirty="0" err="1"/>
              <a:t>самооцінювання</a:t>
            </a:r>
            <a:r>
              <a:rPr lang="ru-RU" sz="1400" dirty="0"/>
              <a:t> і способам </a:t>
            </a:r>
            <a:r>
              <a:rPr lang="ru-RU" sz="1400" dirty="0" err="1"/>
              <a:t>поліпшення</a:t>
            </a:r>
            <a:r>
              <a:rPr lang="ru-RU" sz="1400" dirty="0"/>
              <a:t> </a:t>
            </a:r>
            <a:r>
              <a:rPr lang="ru-RU" sz="1400" dirty="0" err="1"/>
              <a:t>власних</a:t>
            </a:r>
            <a:r>
              <a:rPr lang="ru-RU" sz="1400" dirty="0"/>
              <a:t> </a:t>
            </a:r>
            <a:r>
              <a:rPr lang="ru-RU" sz="1400" dirty="0" err="1"/>
              <a:t>результатів</a:t>
            </a:r>
            <a:endParaRPr lang="ru-RU" sz="1400" dirty="0"/>
          </a:p>
        </p:txBody>
      </p:sp>
      <p:grpSp>
        <p:nvGrpSpPr>
          <p:cNvPr id="816" name="Google Shape;816;p40"/>
          <p:cNvGrpSpPr/>
          <p:nvPr/>
        </p:nvGrpSpPr>
        <p:grpSpPr>
          <a:xfrm>
            <a:off x="1684532" y="1273075"/>
            <a:ext cx="487741" cy="487741"/>
            <a:chOff x="3820375" y="952597"/>
            <a:chExt cx="674514" cy="674514"/>
          </a:xfrm>
        </p:grpSpPr>
        <p:sp>
          <p:nvSpPr>
            <p:cNvPr id="817" name="Google Shape;817;p40"/>
            <p:cNvSpPr/>
            <p:nvPr/>
          </p:nvSpPr>
          <p:spPr>
            <a:xfrm>
              <a:off x="3820375" y="952597"/>
              <a:ext cx="674514" cy="67451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8" name="Google Shape;818;p40"/>
            <p:cNvGrpSpPr/>
            <p:nvPr/>
          </p:nvGrpSpPr>
          <p:grpSpPr>
            <a:xfrm>
              <a:off x="3979501" y="1125529"/>
              <a:ext cx="356284" cy="328628"/>
              <a:chOff x="712875" y="2205450"/>
              <a:chExt cx="233675" cy="215550"/>
            </a:xfrm>
          </p:grpSpPr>
          <p:sp>
            <p:nvSpPr>
              <p:cNvPr id="819" name="Google Shape;819;p40"/>
              <p:cNvSpPr/>
              <p:nvPr/>
            </p:nvSpPr>
            <p:spPr>
              <a:xfrm>
                <a:off x="727450" y="2222125"/>
                <a:ext cx="203325" cy="183675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7" extrusionOk="0">
                    <a:moveTo>
                      <a:pt x="3013" y="1"/>
                    </a:moveTo>
                    <a:cubicBezTo>
                      <a:pt x="2894" y="1"/>
                      <a:pt x="2775" y="1"/>
                      <a:pt x="2680" y="48"/>
                    </a:cubicBezTo>
                    <a:cubicBezTo>
                      <a:pt x="2454" y="120"/>
                      <a:pt x="2227" y="120"/>
                      <a:pt x="1989" y="120"/>
                    </a:cubicBezTo>
                    <a:cubicBezTo>
                      <a:pt x="1823" y="120"/>
                      <a:pt x="1668" y="120"/>
                      <a:pt x="1501" y="144"/>
                    </a:cubicBezTo>
                    <a:cubicBezTo>
                      <a:pt x="1037" y="203"/>
                      <a:pt x="691" y="513"/>
                      <a:pt x="334" y="763"/>
                    </a:cubicBezTo>
                    <a:cubicBezTo>
                      <a:pt x="322" y="775"/>
                      <a:pt x="310" y="798"/>
                      <a:pt x="299" y="822"/>
                    </a:cubicBezTo>
                    <a:cubicBezTo>
                      <a:pt x="144" y="1108"/>
                      <a:pt x="1" y="1394"/>
                      <a:pt x="13" y="1715"/>
                    </a:cubicBezTo>
                    <a:cubicBezTo>
                      <a:pt x="25" y="2168"/>
                      <a:pt x="13" y="2608"/>
                      <a:pt x="25" y="3061"/>
                    </a:cubicBezTo>
                    <a:cubicBezTo>
                      <a:pt x="37" y="3418"/>
                      <a:pt x="72" y="3775"/>
                      <a:pt x="120" y="4132"/>
                    </a:cubicBezTo>
                    <a:cubicBezTo>
                      <a:pt x="156" y="4525"/>
                      <a:pt x="310" y="4882"/>
                      <a:pt x="489" y="5239"/>
                    </a:cubicBezTo>
                    <a:cubicBezTo>
                      <a:pt x="537" y="5323"/>
                      <a:pt x="572" y="5406"/>
                      <a:pt x="632" y="5466"/>
                    </a:cubicBezTo>
                    <a:cubicBezTo>
                      <a:pt x="680" y="5513"/>
                      <a:pt x="739" y="5561"/>
                      <a:pt x="799" y="5561"/>
                    </a:cubicBezTo>
                    <a:cubicBezTo>
                      <a:pt x="1016" y="5608"/>
                      <a:pt x="1225" y="5670"/>
                      <a:pt x="1445" y="5670"/>
                    </a:cubicBezTo>
                    <a:cubicBezTo>
                      <a:pt x="1503" y="5670"/>
                      <a:pt x="1561" y="5666"/>
                      <a:pt x="1620" y="5656"/>
                    </a:cubicBezTo>
                    <a:cubicBezTo>
                      <a:pt x="1648" y="5652"/>
                      <a:pt x="1677" y="5651"/>
                      <a:pt x="1707" y="5651"/>
                    </a:cubicBezTo>
                    <a:cubicBezTo>
                      <a:pt x="1766" y="5651"/>
                      <a:pt x="1827" y="5656"/>
                      <a:pt x="1882" y="5656"/>
                    </a:cubicBezTo>
                    <a:cubicBezTo>
                      <a:pt x="2096" y="5680"/>
                      <a:pt x="2180" y="5775"/>
                      <a:pt x="2180" y="5989"/>
                    </a:cubicBezTo>
                    <a:cubicBezTo>
                      <a:pt x="2180" y="6049"/>
                      <a:pt x="2180" y="6120"/>
                      <a:pt x="2168" y="6180"/>
                    </a:cubicBezTo>
                    <a:cubicBezTo>
                      <a:pt x="2084" y="6490"/>
                      <a:pt x="2049" y="6835"/>
                      <a:pt x="1882" y="7121"/>
                    </a:cubicBezTo>
                    <a:cubicBezTo>
                      <a:pt x="1858" y="7168"/>
                      <a:pt x="1858" y="7204"/>
                      <a:pt x="1811" y="7347"/>
                    </a:cubicBezTo>
                    <a:cubicBezTo>
                      <a:pt x="2049" y="7228"/>
                      <a:pt x="2215" y="7132"/>
                      <a:pt x="2358" y="7013"/>
                    </a:cubicBezTo>
                    <a:cubicBezTo>
                      <a:pt x="2573" y="6847"/>
                      <a:pt x="2775" y="6692"/>
                      <a:pt x="3037" y="6597"/>
                    </a:cubicBezTo>
                    <a:cubicBezTo>
                      <a:pt x="3168" y="6537"/>
                      <a:pt x="3275" y="6466"/>
                      <a:pt x="3347" y="6335"/>
                    </a:cubicBezTo>
                    <a:cubicBezTo>
                      <a:pt x="3394" y="6240"/>
                      <a:pt x="3454" y="6156"/>
                      <a:pt x="3513" y="6073"/>
                    </a:cubicBezTo>
                    <a:cubicBezTo>
                      <a:pt x="3608" y="5918"/>
                      <a:pt x="3763" y="5835"/>
                      <a:pt x="3954" y="5823"/>
                    </a:cubicBezTo>
                    <a:lnTo>
                      <a:pt x="4418" y="5823"/>
                    </a:lnTo>
                    <a:cubicBezTo>
                      <a:pt x="4484" y="5820"/>
                      <a:pt x="4549" y="5819"/>
                      <a:pt x="4615" y="5819"/>
                    </a:cubicBezTo>
                    <a:cubicBezTo>
                      <a:pt x="4878" y="5819"/>
                      <a:pt x="5142" y="5835"/>
                      <a:pt x="5406" y="5835"/>
                    </a:cubicBezTo>
                    <a:cubicBezTo>
                      <a:pt x="5737" y="5835"/>
                      <a:pt x="6067" y="5811"/>
                      <a:pt x="6395" y="5704"/>
                    </a:cubicBezTo>
                    <a:cubicBezTo>
                      <a:pt x="6692" y="5704"/>
                      <a:pt x="6966" y="5597"/>
                      <a:pt x="7240" y="5513"/>
                    </a:cubicBezTo>
                    <a:cubicBezTo>
                      <a:pt x="7633" y="5382"/>
                      <a:pt x="7871" y="5120"/>
                      <a:pt x="7978" y="4739"/>
                    </a:cubicBezTo>
                    <a:cubicBezTo>
                      <a:pt x="8061" y="4382"/>
                      <a:pt x="8133" y="4025"/>
                      <a:pt x="8121" y="3656"/>
                    </a:cubicBezTo>
                    <a:cubicBezTo>
                      <a:pt x="8050" y="3323"/>
                      <a:pt x="8050" y="2965"/>
                      <a:pt x="8085" y="2620"/>
                    </a:cubicBezTo>
                    <a:cubicBezTo>
                      <a:pt x="8097" y="2287"/>
                      <a:pt x="7919" y="1989"/>
                      <a:pt x="7942" y="1644"/>
                    </a:cubicBezTo>
                    <a:cubicBezTo>
                      <a:pt x="7942" y="1608"/>
                      <a:pt x="7919" y="1572"/>
                      <a:pt x="7907" y="1537"/>
                    </a:cubicBezTo>
                    <a:cubicBezTo>
                      <a:pt x="7811" y="1358"/>
                      <a:pt x="7740" y="1167"/>
                      <a:pt x="7633" y="989"/>
                    </a:cubicBezTo>
                    <a:cubicBezTo>
                      <a:pt x="7526" y="822"/>
                      <a:pt x="7454" y="632"/>
                      <a:pt x="7288" y="536"/>
                    </a:cubicBezTo>
                    <a:cubicBezTo>
                      <a:pt x="6966" y="358"/>
                      <a:pt x="6633" y="203"/>
                      <a:pt x="6252" y="203"/>
                    </a:cubicBezTo>
                    <a:cubicBezTo>
                      <a:pt x="6192" y="203"/>
                      <a:pt x="6109" y="203"/>
                      <a:pt x="6049" y="179"/>
                    </a:cubicBezTo>
                    <a:cubicBezTo>
                      <a:pt x="5897" y="126"/>
                      <a:pt x="5732" y="119"/>
                      <a:pt x="5574" y="119"/>
                    </a:cubicBezTo>
                    <a:cubicBezTo>
                      <a:pt x="5521" y="119"/>
                      <a:pt x="5469" y="120"/>
                      <a:pt x="5418" y="120"/>
                    </a:cubicBezTo>
                    <a:cubicBezTo>
                      <a:pt x="5337" y="120"/>
                      <a:pt x="5255" y="128"/>
                      <a:pt x="5176" y="128"/>
                    </a:cubicBezTo>
                    <a:cubicBezTo>
                      <a:pt x="5116" y="128"/>
                      <a:pt x="5058" y="123"/>
                      <a:pt x="5002" y="108"/>
                    </a:cubicBezTo>
                    <a:cubicBezTo>
                      <a:pt x="4347" y="1"/>
                      <a:pt x="3668" y="1"/>
                      <a:pt x="30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40"/>
              <p:cNvSpPr/>
              <p:nvPr/>
            </p:nvSpPr>
            <p:spPr>
              <a:xfrm>
                <a:off x="712875" y="2205450"/>
                <a:ext cx="233675" cy="215550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622" extrusionOk="0">
                    <a:moveTo>
                      <a:pt x="4394" y="7192"/>
                    </a:moveTo>
                    <a:cubicBezTo>
                      <a:pt x="4239" y="7549"/>
                      <a:pt x="3918" y="7716"/>
                      <a:pt x="3620" y="7895"/>
                    </a:cubicBezTo>
                    <a:cubicBezTo>
                      <a:pt x="3346" y="8050"/>
                      <a:pt x="3072" y="8216"/>
                      <a:pt x="2798" y="8395"/>
                    </a:cubicBezTo>
                    <a:cubicBezTo>
                      <a:pt x="2548" y="8573"/>
                      <a:pt x="2263" y="8621"/>
                      <a:pt x="1965" y="8585"/>
                    </a:cubicBezTo>
                    <a:cubicBezTo>
                      <a:pt x="1846" y="8573"/>
                      <a:pt x="1739" y="8526"/>
                      <a:pt x="1667" y="8442"/>
                    </a:cubicBezTo>
                    <a:cubicBezTo>
                      <a:pt x="1548" y="8323"/>
                      <a:pt x="1536" y="8192"/>
                      <a:pt x="1644" y="8073"/>
                    </a:cubicBezTo>
                    <a:cubicBezTo>
                      <a:pt x="1846" y="7823"/>
                      <a:pt x="1977" y="7561"/>
                      <a:pt x="2084" y="7264"/>
                    </a:cubicBezTo>
                    <a:cubicBezTo>
                      <a:pt x="2096" y="7204"/>
                      <a:pt x="2132" y="7145"/>
                      <a:pt x="2144" y="7085"/>
                    </a:cubicBezTo>
                    <a:cubicBezTo>
                      <a:pt x="2156" y="7026"/>
                      <a:pt x="2144" y="6966"/>
                      <a:pt x="2144" y="6895"/>
                    </a:cubicBezTo>
                    <a:cubicBezTo>
                      <a:pt x="1894" y="6859"/>
                      <a:pt x="1655" y="6799"/>
                      <a:pt x="1417" y="6823"/>
                    </a:cubicBezTo>
                    <a:cubicBezTo>
                      <a:pt x="1048" y="6835"/>
                      <a:pt x="810" y="6645"/>
                      <a:pt x="632" y="6359"/>
                    </a:cubicBezTo>
                    <a:cubicBezTo>
                      <a:pt x="358" y="5930"/>
                      <a:pt x="191" y="5430"/>
                      <a:pt x="108" y="4930"/>
                    </a:cubicBezTo>
                    <a:cubicBezTo>
                      <a:pt x="12" y="4418"/>
                      <a:pt x="12" y="3918"/>
                      <a:pt x="12" y="3394"/>
                    </a:cubicBezTo>
                    <a:cubicBezTo>
                      <a:pt x="12" y="3049"/>
                      <a:pt x="36" y="2704"/>
                      <a:pt x="12" y="2346"/>
                    </a:cubicBezTo>
                    <a:cubicBezTo>
                      <a:pt x="0" y="1870"/>
                      <a:pt x="215" y="1489"/>
                      <a:pt x="429" y="1108"/>
                    </a:cubicBezTo>
                    <a:cubicBezTo>
                      <a:pt x="465" y="1049"/>
                      <a:pt x="512" y="1001"/>
                      <a:pt x="572" y="965"/>
                    </a:cubicBezTo>
                    <a:cubicBezTo>
                      <a:pt x="751" y="822"/>
                      <a:pt x="929" y="691"/>
                      <a:pt x="1120" y="549"/>
                    </a:cubicBezTo>
                    <a:cubicBezTo>
                      <a:pt x="1489" y="287"/>
                      <a:pt x="1905" y="168"/>
                      <a:pt x="2370" y="156"/>
                    </a:cubicBezTo>
                    <a:cubicBezTo>
                      <a:pt x="2667" y="156"/>
                      <a:pt x="2965" y="168"/>
                      <a:pt x="3251" y="60"/>
                    </a:cubicBezTo>
                    <a:cubicBezTo>
                      <a:pt x="3275" y="49"/>
                      <a:pt x="3322" y="49"/>
                      <a:pt x="3370" y="49"/>
                    </a:cubicBezTo>
                    <a:cubicBezTo>
                      <a:pt x="4215" y="49"/>
                      <a:pt x="5073" y="1"/>
                      <a:pt x="5930" y="180"/>
                    </a:cubicBezTo>
                    <a:cubicBezTo>
                      <a:pt x="6025" y="191"/>
                      <a:pt x="6132" y="203"/>
                      <a:pt x="6227" y="203"/>
                    </a:cubicBezTo>
                    <a:cubicBezTo>
                      <a:pt x="6418" y="203"/>
                      <a:pt x="6608" y="191"/>
                      <a:pt x="6787" y="299"/>
                    </a:cubicBezTo>
                    <a:cubicBezTo>
                      <a:pt x="6823" y="310"/>
                      <a:pt x="6858" y="322"/>
                      <a:pt x="6906" y="310"/>
                    </a:cubicBezTo>
                    <a:cubicBezTo>
                      <a:pt x="7299" y="263"/>
                      <a:pt x="7632" y="441"/>
                      <a:pt x="7978" y="561"/>
                    </a:cubicBezTo>
                    <a:cubicBezTo>
                      <a:pt x="8228" y="656"/>
                      <a:pt x="8502" y="787"/>
                      <a:pt x="8621" y="1072"/>
                    </a:cubicBezTo>
                    <a:cubicBezTo>
                      <a:pt x="8918" y="1358"/>
                      <a:pt x="8966" y="1775"/>
                      <a:pt x="9156" y="2108"/>
                    </a:cubicBezTo>
                    <a:cubicBezTo>
                      <a:pt x="9180" y="2168"/>
                      <a:pt x="9180" y="2263"/>
                      <a:pt x="9180" y="2335"/>
                    </a:cubicBezTo>
                    <a:cubicBezTo>
                      <a:pt x="9204" y="2394"/>
                      <a:pt x="9180" y="2466"/>
                      <a:pt x="9216" y="2525"/>
                    </a:cubicBezTo>
                    <a:cubicBezTo>
                      <a:pt x="9347" y="2763"/>
                      <a:pt x="9323" y="3025"/>
                      <a:pt x="9323" y="3275"/>
                    </a:cubicBezTo>
                    <a:cubicBezTo>
                      <a:pt x="9323" y="3799"/>
                      <a:pt x="9323" y="4311"/>
                      <a:pt x="9335" y="4847"/>
                    </a:cubicBezTo>
                    <a:cubicBezTo>
                      <a:pt x="9335" y="5002"/>
                      <a:pt x="9335" y="5144"/>
                      <a:pt x="9264" y="5299"/>
                    </a:cubicBezTo>
                    <a:cubicBezTo>
                      <a:pt x="9228" y="5359"/>
                      <a:pt x="9216" y="5442"/>
                      <a:pt x="9216" y="5525"/>
                    </a:cubicBezTo>
                    <a:cubicBezTo>
                      <a:pt x="9216" y="5787"/>
                      <a:pt x="9097" y="6014"/>
                      <a:pt x="8918" y="6204"/>
                    </a:cubicBezTo>
                    <a:cubicBezTo>
                      <a:pt x="8680" y="6478"/>
                      <a:pt x="8406" y="6716"/>
                      <a:pt x="8049" y="6823"/>
                    </a:cubicBezTo>
                    <a:cubicBezTo>
                      <a:pt x="7990" y="6835"/>
                      <a:pt x="7930" y="6883"/>
                      <a:pt x="7871" y="6895"/>
                    </a:cubicBezTo>
                    <a:cubicBezTo>
                      <a:pt x="7632" y="6978"/>
                      <a:pt x="7418" y="7097"/>
                      <a:pt x="7144" y="7085"/>
                    </a:cubicBezTo>
                    <a:cubicBezTo>
                      <a:pt x="7097" y="7085"/>
                      <a:pt x="7037" y="7085"/>
                      <a:pt x="7001" y="7097"/>
                    </a:cubicBezTo>
                    <a:cubicBezTo>
                      <a:pt x="6716" y="7240"/>
                      <a:pt x="6418" y="7192"/>
                      <a:pt x="6132" y="7192"/>
                    </a:cubicBezTo>
                    <a:close/>
                    <a:moveTo>
                      <a:pt x="2358" y="8038"/>
                    </a:moveTo>
                    <a:cubicBezTo>
                      <a:pt x="2596" y="7919"/>
                      <a:pt x="2751" y="7835"/>
                      <a:pt x="2906" y="7716"/>
                    </a:cubicBezTo>
                    <a:cubicBezTo>
                      <a:pt x="3108" y="7549"/>
                      <a:pt x="3322" y="7383"/>
                      <a:pt x="3572" y="7299"/>
                    </a:cubicBezTo>
                    <a:cubicBezTo>
                      <a:pt x="3703" y="7240"/>
                      <a:pt x="3810" y="7157"/>
                      <a:pt x="3882" y="7026"/>
                    </a:cubicBezTo>
                    <a:cubicBezTo>
                      <a:pt x="3930" y="6930"/>
                      <a:pt x="3989" y="6847"/>
                      <a:pt x="4049" y="6776"/>
                    </a:cubicBezTo>
                    <a:cubicBezTo>
                      <a:pt x="4156" y="6609"/>
                      <a:pt x="4299" y="6537"/>
                      <a:pt x="4489" y="6526"/>
                    </a:cubicBezTo>
                    <a:lnTo>
                      <a:pt x="4953" y="6526"/>
                    </a:lnTo>
                    <a:cubicBezTo>
                      <a:pt x="5608" y="6490"/>
                      <a:pt x="6287" y="6609"/>
                      <a:pt x="6942" y="6406"/>
                    </a:cubicBezTo>
                    <a:cubicBezTo>
                      <a:pt x="7239" y="6406"/>
                      <a:pt x="7501" y="6299"/>
                      <a:pt x="7787" y="6204"/>
                    </a:cubicBezTo>
                    <a:cubicBezTo>
                      <a:pt x="8168" y="6073"/>
                      <a:pt x="8406" y="5823"/>
                      <a:pt x="8513" y="5430"/>
                    </a:cubicBezTo>
                    <a:cubicBezTo>
                      <a:pt x="8597" y="5073"/>
                      <a:pt x="8680" y="4716"/>
                      <a:pt x="8668" y="4347"/>
                    </a:cubicBezTo>
                    <a:cubicBezTo>
                      <a:pt x="8633" y="4001"/>
                      <a:pt x="8644" y="3656"/>
                      <a:pt x="8668" y="3323"/>
                    </a:cubicBezTo>
                    <a:cubicBezTo>
                      <a:pt x="8680" y="2977"/>
                      <a:pt x="8502" y="2680"/>
                      <a:pt x="8525" y="2335"/>
                    </a:cubicBezTo>
                    <a:cubicBezTo>
                      <a:pt x="8525" y="2311"/>
                      <a:pt x="8502" y="2263"/>
                      <a:pt x="8478" y="2239"/>
                    </a:cubicBezTo>
                    <a:cubicBezTo>
                      <a:pt x="8394" y="2061"/>
                      <a:pt x="8323" y="1858"/>
                      <a:pt x="8216" y="1680"/>
                    </a:cubicBezTo>
                    <a:cubicBezTo>
                      <a:pt x="8109" y="1525"/>
                      <a:pt x="8037" y="1323"/>
                      <a:pt x="7871" y="1239"/>
                    </a:cubicBezTo>
                    <a:cubicBezTo>
                      <a:pt x="7549" y="1061"/>
                      <a:pt x="7216" y="894"/>
                      <a:pt x="6835" y="894"/>
                    </a:cubicBezTo>
                    <a:cubicBezTo>
                      <a:pt x="6775" y="894"/>
                      <a:pt x="6692" y="894"/>
                      <a:pt x="6632" y="882"/>
                    </a:cubicBezTo>
                    <a:cubicBezTo>
                      <a:pt x="6430" y="811"/>
                      <a:pt x="6204" y="822"/>
                      <a:pt x="6001" y="822"/>
                    </a:cubicBezTo>
                    <a:cubicBezTo>
                      <a:pt x="5858" y="822"/>
                      <a:pt x="5715" y="834"/>
                      <a:pt x="5585" y="811"/>
                    </a:cubicBezTo>
                    <a:cubicBezTo>
                      <a:pt x="4930" y="703"/>
                      <a:pt x="4251" y="703"/>
                      <a:pt x="3596" y="703"/>
                    </a:cubicBezTo>
                    <a:cubicBezTo>
                      <a:pt x="3477" y="703"/>
                      <a:pt x="3358" y="703"/>
                      <a:pt x="3263" y="751"/>
                    </a:cubicBezTo>
                    <a:cubicBezTo>
                      <a:pt x="3037" y="822"/>
                      <a:pt x="2810" y="822"/>
                      <a:pt x="2572" y="822"/>
                    </a:cubicBezTo>
                    <a:cubicBezTo>
                      <a:pt x="2406" y="822"/>
                      <a:pt x="2251" y="822"/>
                      <a:pt x="2084" y="834"/>
                    </a:cubicBezTo>
                    <a:cubicBezTo>
                      <a:pt x="1620" y="894"/>
                      <a:pt x="1274" y="1203"/>
                      <a:pt x="917" y="1465"/>
                    </a:cubicBezTo>
                    <a:cubicBezTo>
                      <a:pt x="905" y="1477"/>
                      <a:pt x="893" y="1489"/>
                      <a:pt x="882" y="1525"/>
                    </a:cubicBezTo>
                    <a:cubicBezTo>
                      <a:pt x="727" y="1799"/>
                      <a:pt x="584" y="2085"/>
                      <a:pt x="596" y="2418"/>
                    </a:cubicBezTo>
                    <a:cubicBezTo>
                      <a:pt x="608" y="2858"/>
                      <a:pt x="596" y="3311"/>
                      <a:pt x="608" y="3751"/>
                    </a:cubicBezTo>
                    <a:cubicBezTo>
                      <a:pt x="620" y="4109"/>
                      <a:pt x="655" y="4466"/>
                      <a:pt x="703" y="4823"/>
                    </a:cubicBezTo>
                    <a:cubicBezTo>
                      <a:pt x="739" y="5228"/>
                      <a:pt x="893" y="5585"/>
                      <a:pt x="1072" y="5942"/>
                    </a:cubicBezTo>
                    <a:cubicBezTo>
                      <a:pt x="1120" y="6014"/>
                      <a:pt x="1155" y="6109"/>
                      <a:pt x="1215" y="6168"/>
                    </a:cubicBezTo>
                    <a:cubicBezTo>
                      <a:pt x="1263" y="6204"/>
                      <a:pt x="1322" y="6252"/>
                      <a:pt x="1382" y="6252"/>
                    </a:cubicBezTo>
                    <a:cubicBezTo>
                      <a:pt x="1655" y="6311"/>
                      <a:pt x="1917" y="6406"/>
                      <a:pt x="2203" y="6359"/>
                    </a:cubicBezTo>
                    <a:cubicBezTo>
                      <a:pt x="2286" y="6335"/>
                      <a:pt x="2382" y="6359"/>
                      <a:pt x="2465" y="6359"/>
                    </a:cubicBezTo>
                    <a:cubicBezTo>
                      <a:pt x="2679" y="6371"/>
                      <a:pt x="2763" y="6478"/>
                      <a:pt x="2763" y="6680"/>
                    </a:cubicBezTo>
                    <a:cubicBezTo>
                      <a:pt x="2763" y="6740"/>
                      <a:pt x="2763" y="6811"/>
                      <a:pt x="2751" y="6883"/>
                    </a:cubicBezTo>
                    <a:cubicBezTo>
                      <a:pt x="2667" y="7192"/>
                      <a:pt x="2632" y="7526"/>
                      <a:pt x="2465" y="7811"/>
                    </a:cubicBezTo>
                    <a:cubicBezTo>
                      <a:pt x="2394" y="7859"/>
                      <a:pt x="2382" y="7907"/>
                      <a:pt x="2358" y="80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40"/>
              <p:cNvSpPr/>
              <p:nvPr/>
            </p:nvSpPr>
            <p:spPr>
              <a:xfrm>
                <a:off x="864975" y="2282550"/>
                <a:ext cx="354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04" extrusionOk="0">
                    <a:moveTo>
                      <a:pt x="774" y="1203"/>
                    </a:moveTo>
                    <a:cubicBezTo>
                      <a:pt x="596" y="1203"/>
                      <a:pt x="417" y="1203"/>
                      <a:pt x="274" y="1072"/>
                    </a:cubicBezTo>
                    <a:cubicBezTo>
                      <a:pt x="1" y="822"/>
                      <a:pt x="36" y="370"/>
                      <a:pt x="346" y="179"/>
                    </a:cubicBezTo>
                    <a:cubicBezTo>
                      <a:pt x="620" y="1"/>
                      <a:pt x="1013" y="48"/>
                      <a:pt x="1227" y="286"/>
                    </a:cubicBezTo>
                    <a:cubicBezTo>
                      <a:pt x="1370" y="441"/>
                      <a:pt x="1417" y="822"/>
                      <a:pt x="1310" y="1001"/>
                    </a:cubicBezTo>
                    <a:cubicBezTo>
                      <a:pt x="1251" y="1096"/>
                      <a:pt x="1167" y="1179"/>
                      <a:pt x="1048" y="1191"/>
                    </a:cubicBezTo>
                    <a:cubicBezTo>
                      <a:pt x="953" y="1203"/>
                      <a:pt x="870" y="1203"/>
                      <a:pt x="774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40"/>
              <p:cNvSpPr/>
              <p:nvPr/>
            </p:nvSpPr>
            <p:spPr>
              <a:xfrm>
                <a:off x="814075" y="2280175"/>
                <a:ext cx="3545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15" extrusionOk="0">
                    <a:moveTo>
                      <a:pt x="751" y="1191"/>
                    </a:moveTo>
                    <a:cubicBezTo>
                      <a:pt x="513" y="1215"/>
                      <a:pt x="310" y="1131"/>
                      <a:pt x="179" y="941"/>
                    </a:cubicBezTo>
                    <a:cubicBezTo>
                      <a:pt x="1" y="691"/>
                      <a:pt x="60" y="298"/>
                      <a:pt x="310" y="143"/>
                    </a:cubicBezTo>
                    <a:cubicBezTo>
                      <a:pt x="536" y="0"/>
                      <a:pt x="786" y="0"/>
                      <a:pt x="1013" y="96"/>
                    </a:cubicBezTo>
                    <a:cubicBezTo>
                      <a:pt x="1263" y="203"/>
                      <a:pt x="1417" y="774"/>
                      <a:pt x="1251" y="1001"/>
                    </a:cubicBezTo>
                    <a:cubicBezTo>
                      <a:pt x="1203" y="1072"/>
                      <a:pt x="1120" y="1120"/>
                      <a:pt x="1036" y="1155"/>
                    </a:cubicBezTo>
                    <a:cubicBezTo>
                      <a:pt x="953" y="1191"/>
                      <a:pt x="846" y="1191"/>
                      <a:pt x="751" y="1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40"/>
              <p:cNvSpPr/>
              <p:nvPr/>
            </p:nvSpPr>
            <p:spPr>
              <a:xfrm>
                <a:off x="759300" y="2281375"/>
                <a:ext cx="29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63" extrusionOk="0">
                    <a:moveTo>
                      <a:pt x="1191" y="524"/>
                    </a:moveTo>
                    <a:lnTo>
                      <a:pt x="1191" y="762"/>
                    </a:lnTo>
                    <a:cubicBezTo>
                      <a:pt x="1132" y="1179"/>
                      <a:pt x="810" y="1262"/>
                      <a:pt x="525" y="1131"/>
                    </a:cubicBezTo>
                    <a:cubicBezTo>
                      <a:pt x="84" y="941"/>
                      <a:pt x="1" y="488"/>
                      <a:pt x="275" y="167"/>
                    </a:cubicBezTo>
                    <a:cubicBezTo>
                      <a:pt x="346" y="71"/>
                      <a:pt x="453" y="12"/>
                      <a:pt x="572" y="12"/>
                    </a:cubicBezTo>
                    <a:cubicBezTo>
                      <a:pt x="656" y="12"/>
                      <a:pt x="751" y="0"/>
                      <a:pt x="834" y="12"/>
                    </a:cubicBezTo>
                    <a:cubicBezTo>
                      <a:pt x="1049" y="36"/>
                      <a:pt x="1156" y="131"/>
                      <a:pt x="1191" y="3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4" name="Google Shape;824;p40"/>
          <p:cNvSpPr/>
          <p:nvPr/>
        </p:nvSpPr>
        <p:spPr>
          <a:xfrm>
            <a:off x="4345404" y="1618996"/>
            <a:ext cx="487741" cy="48774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40"/>
          <p:cNvSpPr/>
          <p:nvPr/>
        </p:nvSpPr>
        <p:spPr>
          <a:xfrm>
            <a:off x="6971729" y="1273075"/>
            <a:ext cx="487741" cy="48774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40"/>
          <p:cNvSpPr/>
          <p:nvPr/>
        </p:nvSpPr>
        <p:spPr>
          <a:xfrm>
            <a:off x="2263362" y="3065794"/>
            <a:ext cx="487741" cy="48774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40"/>
          <p:cNvSpPr/>
          <p:nvPr/>
        </p:nvSpPr>
        <p:spPr>
          <a:xfrm>
            <a:off x="6237800" y="3000765"/>
            <a:ext cx="487741" cy="48774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9" name="Google Shape;829;p40"/>
          <p:cNvGrpSpPr/>
          <p:nvPr/>
        </p:nvGrpSpPr>
        <p:grpSpPr>
          <a:xfrm>
            <a:off x="7950188" y="439538"/>
            <a:ext cx="1002369" cy="707859"/>
            <a:chOff x="2141325" y="1770575"/>
            <a:chExt cx="449775" cy="317625"/>
          </a:xfrm>
        </p:grpSpPr>
        <p:sp>
          <p:nvSpPr>
            <p:cNvPr id="830" name="Google Shape;830;p40"/>
            <p:cNvSpPr/>
            <p:nvPr/>
          </p:nvSpPr>
          <p:spPr>
            <a:xfrm>
              <a:off x="2152925" y="1785125"/>
              <a:ext cx="423600" cy="286825"/>
            </a:xfrm>
            <a:custGeom>
              <a:avLst/>
              <a:gdLst/>
              <a:ahLst/>
              <a:cxnLst/>
              <a:rect l="l" t="t" r="r" b="b"/>
              <a:pathLst>
                <a:path w="16944" h="11473" extrusionOk="0">
                  <a:moveTo>
                    <a:pt x="10887" y="0"/>
                  </a:moveTo>
                  <a:cubicBezTo>
                    <a:pt x="10779" y="0"/>
                    <a:pt x="10670" y="5"/>
                    <a:pt x="10562" y="14"/>
                  </a:cubicBezTo>
                  <a:cubicBezTo>
                    <a:pt x="10062" y="38"/>
                    <a:pt x="9538" y="38"/>
                    <a:pt x="9026" y="74"/>
                  </a:cubicBezTo>
                  <a:cubicBezTo>
                    <a:pt x="8728" y="86"/>
                    <a:pt x="8431" y="109"/>
                    <a:pt x="8157" y="229"/>
                  </a:cubicBezTo>
                  <a:cubicBezTo>
                    <a:pt x="8014" y="276"/>
                    <a:pt x="7883" y="324"/>
                    <a:pt x="7752" y="336"/>
                  </a:cubicBezTo>
                  <a:cubicBezTo>
                    <a:pt x="7395" y="383"/>
                    <a:pt x="7049" y="467"/>
                    <a:pt x="6740" y="633"/>
                  </a:cubicBezTo>
                  <a:cubicBezTo>
                    <a:pt x="6526" y="741"/>
                    <a:pt x="6323" y="812"/>
                    <a:pt x="6085" y="812"/>
                  </a:cubicBezTo>
                  <a:cubicBezTo>
                    <a:pt x="5799" y="812"/>
                    <a:pt x="5549" y="931"/>
                    <a:pt x="5299" y="1038"/>
                  </a:cubicBezTo>
                  <a:cubicBezTo>
                    <a:pt x="4787" y="1229"/>
                    <a:pt x="4323" y="1503"/>
                    <a:pt x="3906" y="1860"/>
                  </a:cubicBezTo>
                  <a:cubicBezTo>
                    <a:pt x="3811" y="1943"/>
                    <a:pt x="3692" y="2014"/>
                    <a:pt x="3573" y="2074"/>
                  </a:cubicBezTo>
                  <a:cubicBezTo>
                    <a:pt x="3228" y="2253"/>
                    <a:pt x="2894" y="2479"/>
                    <a:pt x="2596" y="2717"/>
                  </a:cubicBezTo>
                  <a:cubicBezTo>
                    <a:pt x="2585" y="2729"/>
                    <a:pt x="2561" y="2753"/>
                    <a:pt x="2537" y="2765"/>
                  </a:cubicBezTo>
                  <a:cubicBezTo>
                    <a:pt x="2275" y="3146"/>
                    <a:pt x="1858" y="3419"/>
                    <a:pt x="1549" y="3777"/>
                  </a:cubicBezTo>
                  <a:cubicBezTo>
                    <a:pt x="1489" y="3848"/>
                    <a:pt x="1406" y="3908"/>
                    <a:pt x="1382" y="3979"/>
                  </a:cubicBezTo>
                  <a:cubicBezTo>
                    <a:pt x="1275" y="4277"/>
                    <a:pt x="1025" y="4455"/>
                    <a:pt x="834" y="4681"/>
                  </a:cubicBezTo>
                  <a:cubicBezTo>
                    <a:pt x="561" y="4979"/>
                    <a:pt x="370" y="5313"/>
                    <a:pt x="275" y="5694"/>
                  </a:cubicBezTo>
                  <a:cubicBezTo>
                    <a:pt x="203" y="6063"/>
                    <a:pt x="120" y="6444"/>
                    <a:pt x="37" y="6825"/>
                  </a:cubicBezTo>
                  <a:cubicBezTo>
                    <a:pt x="13" y="6991"/>
                    <a:pt x="1" y="7182"/>
                    <a:pt x="25" y="7348"/>
                  </a:cubicBezTo>
                  <a:cubicBezTo>
                    <a:pt x="72" y="7634"/>
                    <a:pt x="132" y="7908"/>
                    <a:pt x="239" y="8182"/>
                  </a:cubicBezTo>
                  <a:cubicBezTo>
                    <a:pt x="394" y="8634"/>
                    <a:pt x="596" y="9063"/>
                    <a:pt x="799" y="9492"/>
                  </a:cubicBezTo>
                  <a:cubicBezTo>
                    <a:pt x="894" y="9694"/>
                    <a:pt x="1061" y="9884"/>
                    <a:pt x="1180" y="10051"/>
                  </a:cubicBezTo>
                  <a:cubicBezTo>
                    <a:pt x="1263" y="10158"/>
                    <a:pt x="1346" y="10265"/>
                    <a:pt x="1418" y="10349"/>
                  </a:cubicBezTo>
                  <a:cubicBezTo>
                    <a:pt x="1465" y="10408"/>
                    <a:pt x="1525" y="10456"/>
                    <a:pt x="1584" y="10504"/>
                  </a:cubicBezTo>
                  <a:cubicBezTo>
                    <a:pt x="1751" y="10611"/>
                    <a:pt x="1930" y="10682"/>
                    <a:pt x="2073" y="10789"/>
                  </a:cubicBezTo>
                  <a:cubicBezTo>
                    <a:pt x="2287" y="10920"/>
                    <a:pt x="2513" y="10980"/>
                    <a:pt x="2751" y="11004"/>
                  </a:cubicBezTo>
                  <a:cubicBezTo>
                    <a:pt x="2894" y="11027"/>
                    <a:pt x="3049" y="11051"/>
                    <a:pt x="3168" y="11158"/>
                  </a:cubicBezTo>
                  <a:cubicBezTo>
                    <a:pt x="3251" y="11242"/>
                    <a:pt x="3358" y="11242"/>
                    <a:pt x="3478" y="11242"/>
                  </a:cubicBezTo>
                  <a:cubicBezTo>
                    <a:pt x="3656" y="11242"/>
                    <a:pt x="3835" y="11266"/>
                    <a:pt x="4001" y="11337"/>
                  </a:cubicBezTo>
                  <a:cubicBezTo>
                    <a:pt x="4025" y="11349"/>
                    <a:pt x="4073" y="11361"/>
                    <a:pt x="4097" y="11361"/>
                  </a:cubicBezTo>
                  <a:cubicBezTo>
                    <a:pt x="4394" y="11361"/>
                    <a:pt x="4692" y="11385"/>
                    <a:pt x="4990" y="11444"/>
                  </a:cubicBezTo>
                  <a:cubicBezTo>
                    <a:pt x="5088" y="11465"/>
                    <a:pt x="5187" y="11472"/>
                    <a:pt x="5287" y="11472"/>
                  </a:cubicBezTo>
                  <a:cubicBezTo>
                    <a:pt x="5478" y="11472"/>
                    <a:pt x="5671" y="11444"/>
                    <a:pt x="5859" y="11420"/>
                  </a:cubicBezTo>
                  <a:cubicBezTo>
                    <a:pt x="6121" y="11385"/>
                    <a:pt x="6395" y="11301"/>
                    <a:pt x="6657" y="11242"/>
                  </a:cubicBezTo>
                  <a:lnTo>
                    <a:pt x="7240" y="11111"/>
                  </a:lnTo>
                  <a:cubicBezTo>
                    <a:pt x="7526" y="11039"/>
                    <a:pt x="7811" y="10992"/>
                    <a:pt x="8085" y="10920"/>
                  </a:cubicBezTo>
                  <a:cubicBezTo>
                    <a:pt x="8252" y="10873"/>
                    <a:pt x="8419" y="10813"/>
                    <a:pt x="8585" y="10742"/>
                  </a:cubicBezTo>
                  <a:cubicBezTo>
                    <a:pt x="9193" y="10492"/>
                    <a:pt x="9800" y="10206"/>
                    <a:pt x="10407" y="9932"/>
                  </a:cubicBezTo>
                  <a:cubicBezTo>
                    <a:pt x="10587" y="9860"/>
                    <a:pt x="10767" y="9788"/>
                    <a:pt x="10957" y="9788"/>
                  </a:cubicBezTo>
                  <a:cubicBezTo>
                    <a:pt x="11019" y="9788"/>
                    <a:pt x="11081" y="9796"/>
                    <a:pt x="11145" y="9813"/>
                  </a:cubicBezTo>
                  <a:cubicBezTo>
                    <a:pt x="11176" y="9825"/>
                    <a:pt x="11205" y="9830"/>
                    <a:pt x="11235" y="9830"/>
                  </a:cubicBezTo>
                  <a:cubicBezTo>
                    <a:pt x="11356" y="9830"/>
                    <a:pt x="11473" y="9749"/>
                    <a:pt x="11598" y="9730"/>
                  </a:cubicBezTo>
                  <a:cubicBezTo>
                    <a:pt x="11798" y="9830"/>
                    <a:pt x="11978" y="9909"/>
                    <a:pt x="12186" y="9909"/>
                  </a:cubicBezTo>
                  <a:cubicBezTo>
                    <a:pt x="12200" y="9909"/>
                    <a:pt x="12214" y="9909"/>
                    <a:pt x="12229" y="9908"/>
                  </a:cubicBezTo>
                  <a:cubicBezTo>
                    <a:pt x="12300" y="9908"/>
                    <a:pt x="12372" y="9932"/>
                    <a:pt x="12455" y="9968"/>
                  </a:cubicBezTo>
                  <a:cubicBezTo>
                    <a:pt x="12719" y="10058"/>
                    <a:pt x="12993" y="10089"/>
                    <a:pt x="13269" y="10089"/>
                  </a:cubicBezTo>
                  <a:cubicBezTo>
                    <a:pt x="13503" y="10089"/>
                    <a:pt x="13737" y="10067"/>
                    <a:pt x="13967" y="10039"/>
                  </a:cubicBezTo>
                  <a:cubicBezTo>
                    <a:pt x="13979" y="10039"/>
                    <a:pt x="13979" y="10027"/>
                    <a:pt x="14003" y="10015"/>
                  </a:cubicBezTo>
                  <a:cubicBezTo>
                    <a:pt x="14038" y="9932"/>
                    <a:pt x="14003" y="9861"/>
                    <a:pt x="13967" y="9801"/>
                  </a:cubicBezTo>
                  <a:cubicBezTo>
                    <a:pt x="13836" y="9456"/>
                    <a:pt x="13681" y="9134"/>
                    <a:pt x="13550" y="8789"/>
                  </a:cubicBezTo>
                  <a:cubicBezTo>
                    <a:pt x="13479" y="8563"/>
                    <a:pt x="13538" y="8432"/>
                    <a:pt x="13729" y="8313"/>
                  </a:cubicBezTo>
                  <a:cubicBezTo>
                    <a:pt x="13765" y="8301"/>
                    <a:pt x="13776" y="8301"/>
                    <a:pt x="13812" y="8289"/>
                  </a:cubicBezTo>
                  <a:cubicBezTo>
                    <a:pt x="13848" y="8265"/>
                    <a:pt x="13896" y="8241"/>
                    <a:pt x="13943" y="8230"/>
                  </a:cubicBezTo>
                  <a:cubicBezTo>
                    <a:pt x="14146" y="8134"/>
                    <a:pt x="14324" y="7991"/>
                    <a:pt x="14491" y="7837"/>
                  </a:cubicBezTo>
                  <a:cubicBezTo>
                    <a:pt x="14967" y="7420"/>
                    <a:pt x="15336" y="6932"/>
                    <a:pt x="15741" y="6444"/>
                  </a:cubicBezTo>
                  <a:cubicBezTo>
                    <a:pt x="15812" y="6348"/>
                    <a:pt x="15872" y="6265"/>
                    <a:pt x="15920" y="6158"/>
                  </a:cubicBezTo>
                  <a:cubicBezTo>
                    <a:pt x="15979" y="6027"/>
                    <a:pt x="16039" y="5920"/>
                    <a:pt x="16146" y="5813"/>
                  </a:cubicBezTo>
                  <a:cubicBezTo>
                    <a:pt x="16205" y="5753"/>
                    <a:pt x="16265" y="5670"/>
                    <a:pt x="16312" y="5574"/>
                  </a:cubicBezTo>
                  <a:cubicBezTo>
                    <a:pt x="16384" y="5455"/>
                    <a:pt x="16443" y="5336"/>
                    <a:pt x="16515" y="5217"/>
                  </a:cubicBezTo>
                  <a:cubicBezTo>
                    <a:pt x="16610" y="5074"/>
                    <a:pt x="16705" y="4920"/>
                    <a:pt x="16729" y="4741"/>
                  </a:cubicBezTo>
                  <a:cubicBezTo>
                    <a:pt x="16741" y="4658"/>
                    <a:pt x="16813" y="4562"/>
                    <a:pt x="16836" y="4479"/>
                  </a:cubicBezTo>
                  <a:cubicBezTo>
                    <a:pt x="16884" y="4372"/>
                    <a:pt x="16944" y="4253"/>
                    <a:pt x="16932" y="4146"/>
                  </a:cubicBezTo>
                  <a:cubicBezTo>
                    <a:pt x="16896" y="3872"/>
                    <a:pt x="16884" y="3574"/>
                    <a:pt x="16765" y="3300"/>
                  </a:cubicBezTo>
                  <a:cubicBezTo>
                    <a:pt x="16634" y="3003"/>
                    <a:pt x="16491" y="2693"/>
                    <a:pt x="16348" y="2384"/>
                  </a:cubicBezTo>
                  <a:cubicBezTo>
                    <a:pt x="16265" y="2181"/>
                    <a:pt x="16146" y="2038"/>
                    <a:pt x="15979" y="1919"/>
                  </a:cubicBezTo>
                  <a:cubicBezTo>
                    <a:pt x="15455" y="1562"/>
                    <a:pt x="14943" y="1169"/>
                    <a:pt x="14372" y="871"/>
                  </a:cubicBezTo>
                  <a:cubicBezTo>
                    <a:pt x="13788" y="574"/>
                    <a:pt x="13181" y="395"/>
                    <a:pt x="12586" y="157"/>
                  </a:cubicBezTo>
                  <a:cubicBezTo>
                    <a:pt x="12535" y="140"/>
                    <a:pt x="12485" y="123"/>
                    <a:pt x="12430" y="123"/>
                  </a:cubicBezTo>
                  <a:cubicBezTo>
                    <a:pt x="12407" y="123"/>
                    <a:pt x="12384" y="126"/>
                    <a:pt x="12360" y="133"/>
                  </a:cubicBezTo>
                  <a:cubicBezTo>
                    <a:pt x="12321" y="138"/>
                    <a:pt x="12283" y="140"/>
                    <a:pt x="12245" y="140"/>
                  </a:cubicBezTo>
                  <a:cubicBezTo>
                    <a:pt x="12084" y="140"/>
                    <a:pt x="11928" y="105"/>
                    <a:pt x="11764" y="86"/>
                  </a:cubicBezTo>
                  <a:cubicBezTo>
                    <a:pt x="11477" y="33"/>
                    <a:pt x="11183" y="0"/>
                    <a:pt x="10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2141325" y="1770575"/>
              <a:ext cx="449775" cy="317625"/>
            </a:xfrm>
            <a:custGeom>
              <a:avLst/>
              <a:gdLst/>
              <a:ahLst/>
              <a:cxnLst/>
              <a:rect l="l" t="t" r="r" b="b"/>
              <a:pathLst>
                <a:path w="17991" h="12705" extrusionOk="0">
                  <a:moveTo>
                    <a:pt x="14788" y="9883"/>
                  </a:moveTo>
                  <a:cubicBezTo>
                    <a:pt x="14871" y="10085"/>
                    <a:pt x="14979" y="10252"/>
                    <a:pt x="15169" y="10383"/>
                  </a:cubicBezTo>
                  <a:cubicBezTo>
                    <a:pt x="15241" y="10443"/>
                    <a:pt x="15312" y="10514"/>
                    <a:pt x="15360" y="10609"/>
                  </a:cubicBezTo>
                  <a:cubicBezTo>
                    <a:pt x="15443" y="10776"/>
                    <a:pt x="15383" y="10931"/>
                    <a:pt x="15241" y="11026"/>
                  </a:cubicBezTo>
                  <a:cubicBezTo>
                    <a:pt x="15133" y="11086"/>
                    <a:pt x="15014" y="11145"/>
                    <a:pt x="14895" y="11169"/>
                  </a:cubicBezTo>
                  <a:cubicBezTo>
                    <a:pt x="14693" y="11217"/>
                    <a:pt x="14479" y="11228"/>
                    <a:pt x="14252" y="11252"/>
                  </a:cubicBezTo>
                  <a:cubicBezTo>
                    <a:pt x="13895" y="11264"/>
                    <a:pt x="13562" y="11264"/>
                    <a:pt x="13205" y="11228"/>
                  </a:cubicBezTo>
                  <a:cubicBezTo>
                    <a:pt x="12919" y="11205"/>
                    <a:pt x="12633" y="11133"/>
                    <a:pt x="12371" y="11050"/>
                  </a:cubicBezTo>
                  <a:cubicBezTo>
                    <a:pt x="12204" y="11014"/>
                    <a:pt x="12014" y="11074"/>
                    <a:pt x="11859" y="10931"/>
                  </a:cubicBezTo>
                  <a:cubicBezTo>
                    <a:pt x="11573" y="10955"/>
                    <a:pt x="11276" y="10836"/>
                    <a:pt x="11026" y="11026"/>
                  </a:cubicBezTo>
                  <a:cubicBezTo>
                    <a:pt x="10204" y="11395"/>
                    <a:pt x="9371" y="11764"/>
                    <a:pt x="8561" y="12121"/>
                  </a:cubicBezTo>
                  <a:cubicBezTo>
                    <a:pt x="8442" y="12181"/>
                    <a:pt x="8299" y="12252"/>
                    <a:pt x="8168" y="12252"/>
                  </a:cubicBezTo>
                  <a:cubicBezTo>
                    <a:pt x="7942" y="12276"/>
                    <a:pt x="7740" y="12348"/>
                    <a:pt x="7513" y="12419"/>
                  </a:cubicBezTo>
                  <a:cubicBezTo>
                    <a:pt x="7275" y="12502"/>
                    <a:pt x="7037" y="12574"/>
                    <a:pt x="6787" y="12622"/>
                  </a:cubicBezTo>
                  <a:cubicBezTo>
                    <a:pt x="6656" y="12645"/>
                    <a:pt x="6489" y="12705"/>
                    <a:pt x="6359" y="12574"/>
                  </a:cubicBezTo>
                  <a:cubicBezTo>
                    <a:pt x="6323" y="12550"/>
                    <a:pt x="6239" y="12550"/>
                    <a:pt x="6180" y="12562"/>
                  </a:cubicBezTo>
                  <a:cubicBezTo>
                    <a:pt x="5978" y="12574"/>
                    <a:pt x="5799" y="12574"/>
                    <a:pt x="5608" y="12622"/>
                  </a:cubicBezTo>
                  <a:cubicBezTo>
                    <a:pt x="5239" y="12693"/>
                    <a:pt x="4870" y="12633"/>
                    <a:pt x="4489" y="12633"/>
                  </a:cubicBezTo>
                  <a:cubicBezTo>
                    <a:pt x="4430" y="12633"/>
                    <a:pt x="4370" y="12598"/>
                    <a:pt x="4311" y="12586"/>
                  </a:cubicBezTo>
                  <a:cubicBezTo>
                    <a:pt x="4156" y="12562"/>
                    <a:pt x="4001" y="12526"/>
                    <a:pt x="3834" y="12502"/>
                  </a:cubicBezTo>
                  <a:cubicBezTo>
                    <a:pt x="3692" y="12467"/>
                    <a:pt x="3525" y="12467"/>
                    <a:pt x="3406" y="12395"/>
                  </a:cubicBezTo>
                  <a:cubicBezTo>
                    <a:pt x="3227" y="12288"/>
                    <a:pt x="3037" y="12241"/>
                    <a:pt x="2846" y="12217"/>
                  </a:cubicBezTo>
                  <a:cubicBezTo>
                    <a:pt x="2668" y="12181"/>
                    <a:pt x="2513" y="12145"/>
                    <a:pt x="2346" y="12038"/>
                  </a:cubicBezTo>
                  <a:cubicBezTo>
                    <a:pt x="2156" y="11907"/>
                    <a:pt x="1929" y="11800"/>
                    <a:pt x="1727" y="11693"/>
                  </a:cubicBezTo>
                  <a:cubicBezTo>
                    <a:pt x="1560" y="11609"/>
                    <a:pt x="1429" y="11502"/>
                    <a:pt x="1322" y="11348"/>
                  </a:cubicBezTo>
                  <a:cubicBezTo>
                    <a:pt x="1263" y="11276"/>
                    <a:pt x="1203" y="11193"/>
                    <a:pt x="1144" y="11109"/>
                  </a:cubicBezTo>
                  <a:cubicBezTo>
                    <a:pt x="894" y="10800"/>
                    <a:pt x="655" y="10490"/>
                    <a:pt x="501" y="10097"/>
                  </a:cubicBezTo>
                  <a:cubicBezTo>
                    <a:pt x="429" y="9895"/>
                    <a:pt x="322" y="9681"/>
                    <a:pt x="239" y="9478"/>
                  </a:cubicBezTo>
                  <a:cubicBezTo>
                    <a:pt x="179" y="9347"/>
                    <a:pt x="132" y="9193"/>
                    <a:pt x="120" y="9050"/>
                  </a:cubicBezTo>
                  <a:cubicBezTo>
                    <a:pt x="108" y="8776"/>
                    <a:pt x="108" y="8526"/>
                    <a:pt x="60" y="8252"/>
                  </a:cubicBezTo>
                  <a:cubicBezTo>
                    <a:pt x="12" y="7978"/>
                    <a:pt x="1" y="7692"/>
                    <a:pt x="12" y="7395"/>
                  </a:cubicBezTo>
                  <a:cubicBezTo>
                    <a:pt x="24" y="7216"/>
                    <a:pt x="12" y="7049"/>
                    <a:pt x="12" y="6871"/>
                  </a:cubicBezTo>
                  <a:cubicBezTo>
                    <a:pt x="12" y="6728"/>
                    <a:pt x="12" y="6561"/>
                    <a:pt x="60" y="6430"/>
                  </a:cubicBezTo>
                  <a:cubicBezTo>
                    <a:pt x="191" y="5954"/>
                    <a:pt x="429" y="5502"/>
                    <a:pt x="667" y="5061"/>
                  </a:cubicBezTo>
                  <a:cubicBezTo>
                    <a:pt x="703" y="5013"/>
                    <a:pt x="727" y="4966"/>
                    <a:pt x="774" y="4954"/>
                  </a:cubicBezTo>
                  <a:cubicBezTo>
                    <a:pt x="882" y="4894"/>
                    <a:pt x="941" y="4799"/>
                    <a:pt x="977" y="4704"/>
                  </a:cubicBezTo>
                  <a:cubicBezTo>
                    <a:pt x="1001" y="4656"/>
                    <a:pt x="1025" y="4609"/>
                    <a:pt x="1072" y="4585"/>
                  </a:cubicBezTo>
                  <a:cubicBezTo>
                    <a:pt x="1203" y="4501"/>
                    <a:pt x="1251" y="4382"/>
                    <a:pt x="1322" y="4263"/>
                  </a:cubicBezTo>
                  <a:cubicBezTo>
                    <a:pt x="1382" y="4168"/>
                    <a:pt x="1453" y="4085"/>
                    <a:pt x="1536" y="4001"/>
                  </a:cubicBezTo>
                  <a:cubicBezTo>
                    <a:pt x="1739" y="3775"/>
                    <a:pt x="1929" y="3525"/>
                    <a:pt x="2203" y="3347"/>
                  </a:cubicBezTo>
                  <a:cubicBezTo>
                    <a:pt x="2322" y="3275"/>
                    <a:pt x="2406" y="3168"/>
                    <a:pt x="2489" y="3049"/>
                  </a:cubicBezTo>
                  <a:cubicBezTo>
                    <a:pt x="2513" y="2989"/>
                    <a:pt x="2572" y="2930"/>
                    <a:pt x="2632" y="2882"/>
                  </a:cubicBezTo>
                  <a:cubicBezTo>
                    <a:pt x="2799" y="2739"/>
                    <a:pt x="2977" y="2596"/>
                    <a:pt x="3144" y="2442"/>
                  </a:cubicBezTo>
                  <a:cubicBezTo>
                    <a:pt x="3453" y="2156"/>
                    <a:pt x="3763" y="1882"/>
                    <a:pt x="4132" y="1704"/>
                  </a:cubicBezTo>
                  <a:cubicBezTo>
                    <a:pt x="4835" y="1382"/>
                    <a:pt x="5549" y="1108"/>
                    <a:pt x="6263" y="834"/>
                  </a:cubicBezTo>
                  <a:cubicBezTo>
                    <a:pt x="6359" y="787"/>
                    <a:pt x="6454" y="751"/>
                    <a:pt x="6549" y="751"/>
                  </a:cubicBezTo>
                  <a:cubicBezTo>
                    <a:pt x="6740" y="751"/>
                    <a:pt x="6906" y="680"/>
                    <a:pt x="7085" y="620"/>
                  </a:cubicBezTo>
                  <a:cubicBezTo>
                    <a:pt x="7287" y="549"/>
                    <a:pt x="7513" y="477"/>
                    <a:pt x="7728" y="430"/>
                  </a:cubicBezTo>
                  <a:cubicBezTo>
                    <a:pt x="8025" y="358"/>
                    <a:pt x="8347" y="334"/>
                    <a:pt x="8633" y="203"/>
                  </a:cubicBezTo>
                  <a:cubicBezTo>
                    <a:pt x="8692" y="180"/>
                    <a:pt x="8752" y="180"/>
                    <a:pt x="8811" y="180"/>
                  </a:cubicBezTo>
                  <a:cubicBezTo>
                    <a:pt x="9418" y="60"/>
                    <a:pt x="10026" y="120"/>
                    <a:pt x="10645" y="37"/>
                  </a:cubicBezTo>
                  <a:lnTo>
                    <a:pt x="10788" y="37"/>
                  </a:lnTo>
                  <a:lnTo>
                    <a:pt x="11014" y="37"/>
                  </a:lnTo>
                  <a:cubicBezTo>
                    <a:pt x="11419" y="1"/>
                    <a:pt x="11812" y="25"/>
                    <a:pt x="12216" y="96"/>
                  </a:cubicBezTo>
                  <a:cubicBezTo>
                    <a:pt x="12383" y="132"/>
                    <a:pt x="12550" y="180"/>
                    <a:pt x="12705" y="156"/>
                  </a:cubicBezTo>
                  <a:cubicBezTo>
                    <a:pt x="12966" y="132"/>
                    <a:pt x="13181" y="191"/>
                    <a:pt x="13407" y="275"/>
                  </a:cubicBezTo>
                  <a:cubicBezTo>
                    <a:pt x="13752" y="418"/>
                    <a:pt x="14098" y="537"/>
                    <a:pt x="14431" y="668"/>
                  </a:cubicBezTo>
                  <a:cubicBezTo>
                    <a:pt x="14657" y="751"/>
                    <a:pt x="14871" y="858"/>
                    <a:pt x="15086" y="965"/>
                  </a:cubicBezTo>
                  <a:cubicBezTo>
                    <a:pt x="15705" y="1263"/>
                    <a:pt x="16241" y="1680"/>
                    <a:pt x="16800" y="2061"/>
                  </a:cubicBezTo>
                  <a:cubicBezTo>
                    <a:pt x="17050" y="2239"/>
                    <a:pt x="17229" y="2477"/>
                    <a:pt x="17348" y="2763"/>
                  </a:cubicBezTo>
                  <a:cubicBezTo>
                    <a:pt x="17491" y="3097"/>
                    <a:pt x="17634" y="3406"/>
                    <a:pt x="17789" y="3728"/>
                  </a:cubicBezTo>
                  <a:cubicBezTo>
                    <a:pt x="17884" y="3966"/>
                    <a:pt x="17991" y="4537"/>
                    <a:pt x="17991" y="4787"/>
                  </a:cubicBezTo>
                  <a:cubicBezTo>
                    <a:pt x="17991" y="5002"/>
                    <a:pt x="17967" y="5192"/>
                    <a:pt x="17848" y="5359"/>
                  </a:cubicBezTo>
                  <a:cubicBezTo>
                    <a:pt x="17800" y="5418"/>
                    <a:pt x="17765" y="5490"/>
                    <a:pt x="17765" y="5561"/>
                  </a:cubicBezTo>
                  <a:cubicBezTo>
                    <a:pt x="17753" y="5740"/>
                    <a:pt x="17681" y="5871"/>
                    <a:pt x="17574" y="6014"/>
                  </a:cubicBezTo>
                  <a:cubicBezTo>
                    <a:pt x="17336" y="6287"/>
                    <a:pt x="17265" y="6692"/>
                    <a:pt x="16955" y="6942"/>
                  </a:cubicBezTo>
                  <a:cubicBezTo>
                    <a:pt x="16931" y="6966"/>
                    <a:pt x="16931" y="6990"/>
                    <a:pt x="16919" y="7002"/>
                  </a:cubicBezTo>
                  <a:cubicBezTo>
                    <a:pt x="16836" y="7157"/>
                    <a:pt x="16741" y="7299"/>
                    <a:pt x="16634" y="7454"/>
                  </a:cubicBezTo>
                  <a:cubicBezTo>
                    <a:pt x="16443" y="7704"/>
                    <a:pt x="16241" y="7978"/>
                    <a:pt x="16014" y="8216"/>
                  </a:cubicBezTo>
                  <a:cubicBezTo>
                    <a:pt x="15598" y="8645"/>
                    <a:pt x="15229" y="9121"/>
                    <a:pt x="14645" y="9359"/>
                  </a:cubicBezTo>
                  <a:cubicBezTo>
                    <a:pt x="14621" y="9359"/>
                    <a:pt x="14621" y="9371"/>
                    <a:pt x="14598" y="9431"/>
                  </a:cubicBezTo>
                  <a:cubicBezTo>
                    <a:pt x="14657" y="9550"/>
                    <a:pt x="14729" y="9716"/>
                    <a:pt x="14788" y="9883"/>
                  </a:cubicBezTo>
                  <a:close/>
                  <a:moveTo>
                    <a:pt x="12681" y="10490"/>
                  </a:moveTo>
                  <a:cubicBezTo>
                    <a:pt x="12752" y="10490"/>
                    <a:pt x="12824" y="10526"/>
                    <a:pt x="12907" y="10550"/>
                  </a:cubicBezTo>
                  <a:cubicBezTo>
                    <a:pt x="13407" y="10717"/>
                    <a:pt x="13919" y="10681"/>
                    <a:pt x="14419" y="10621"/>
                  </a:cubicBezTo>
                  <a:cubicBezTo>
                    <a:pt x="14431" y="10621"/>
                    <a:pt x="14431" y="10609"/>
                    <a:pt x="14455" y="10597"/>
                  </a:cubicBezTo>
                  <a:cubicBezTo>
                    <a:pt x="14490" y="10526"/>
                    <a:pt x="14455" y="10443"/>
                    <a:pt x="14419" y="10383"/>
                  </a:cubicBezTo>
                  <a:cubicBezTo>
                    <a:pt x="14288" y="10050"/>
                    <a:pt x="14133" y="9716"/>
                    <a:pt x="14002" y="9371"/>
                  </a:cubicBezTo>
                  <a:cubicBezTo>
                    <a:pt x="13919" y="9157"/>
                    <a:pt x="13979" y="9014"/>
                    <a:pt x="14181" y="8895"/>
                  </a:cubicBezTo>
                  <a:cubicBezTo>
                    <a:pt x="14193" y="8883"/>
                    <a:pt x="14229" y="8883"/>
                    <a:pt x="14252" y="8871"/>
                  </a:cubicBezTo>
                  <a:cubicBezTo>
                    <a:pt x="14300" y="8859"/>
                    <a:pt x="14348" y="8823"/>
                    <a:pt x="14395" y="8812"/>
                  </a:cubicBezTo>
                  <a:cubicBezTo>
                    <a:pt x="14598" y="8716"/>
                    <a:pt x="14764" y="8585"/>
                    <a:pt x="14943" y="8419"/>
                  </a:cubicBezTo>
                  <a:cubicBezTo>
                    <a:pt x="15419" y="8002"/>
                    <a:pt x="15788" y="7502"/>
                    <a:pt x="16193" y="7026"/>
                  </a:cubicBezTo>
                  <a:cubicBezTo>
                    <a:pt x="16265" y="6930"/>
                    <a:pt x="16324" y="6847"/>
                    <a:pt x="16372" y="6740"/>
                  </a:cubicBezTo>
                  <a:cubicBezTo>
                    <a:pt x="16431" y="6609"/>
                    <a:pt x="16503" y="6502"/>
                    <a:pt x="16598" y="6395"/>
                  </a:cubicBezTo>
                  <a:cubicBezTo>
                    <a:pt x="16669" y="6323"/>
                    <a:pt x="16717" y="6240"/>
                    <a:pt x="16753" y="6156"/>
                  </a:cubicBezTo>
                  <a:cubicBezTo>
                    <a:pt x="16836" y="6037"/>
                    <a:pt x="16896" y="5918"/>
                    <a:pt x="16967" y="5799"/>
                  </a:cubicBezTo>
                  <a:cubicBezTo>
                    <a:pt x="17074" y="5656"/>
                    <a:pt x="17157" y="5525"/>
                    <a:pt x="17169" y="5323"/>
                  </a:cubicBezTo>
                  <a:cubicBezTo>
                    <a:pt x="17193" y="5240"/>
                    <a:pt x="17265" y="5144"/>
                    <a:pt x="17288" y="5061"/>
                  </a:cubicBezTo>
                  <a:cubicBezTo>
                    <a:pt x="17336" y="4954"/>
                    <a:pt x="17384" y="4835"/>
                    <a:pt x="17384" y="4728"/>
                  </a:cubicBezTo>
                  <a:cubicBezTo>
                    <a:pt x="17348" y="4454"/>
                    <a:pt x="17336" y="4156"/>
                    <a:pt x="17217" y="3882"/>
                  </a:cubicBezTo>
                  <a:cubicBezTo>
                    <a:pt x="17086" y="3573"/>
                    <a:pt x="16931" y="3275"/>
                    <a:pt x="16800" y="2966"/>
                  </a:cubicBezTo>
                  <a:cubicBezTo>
                    <a:pt x="16729" y="2763"/>
                    <a:pt x="16610" y="2608"/>
                    <a:pt x="16431" y="2501"/>
                  </a:cubicBezTo>
                  <a:cubicBezTo>
                    <a:pt x="15907" y="2144"/>
                    <a:pt x="15383" y="1751"/>
                    <a:pt x="14824" y="1453"/>
                  </a:cubicBezTo>
                  <a:cubicBezTo>
                    <a:pt x="14252" y="1156"/>
                    <a:pt x="13633" y="977"/>
                    <a:pt x="13038" y="739"/>
                  </a:cubicBezTo>
                  <a:cubicBezTo>
                    <a:pt x="12966" y="715"/>
                    <a:pt x="12883" y="703"/>
                    <a:pt x="12812" y="715"/>
                  </a:cubicBezTo>
                  <a:cubicBezTo>
                    <a:pt x="12609" y="739"/>
                    <a:pt x="12407" y="703"/>
                    <a:pt x="12216" y="668"/>
                  </a:cubicBezTo>
                  <a:cubicBezTo>
                    <a:pt x="11812" y="596"/>
                    <a:pt x="11431" y="561"/>
                    <a:pt x="11014" y="596"/>
                  </a:cubicBezTo>
                  <a:cubicBezTo>
                    <a:pt x="10502" y="620"/>
                    <a:pt x="9990" y="620"/>
                    <a:pt x="9478" y="656"/>
                  </a:cubicBezTo>
                  <a:cubicBezTo>
                    <a:pt x="9180" y="668"/>
                    <a:pt x="8883" y="703"/>
                    <a:pt x="8597" y="822"/>
                  </a:cubicBezTo>
                  <a:cubicBezTo>
                    <a:pt x="8466" y="858"/>
                    <a:pt x="8335" y="906"/>
                    <a:pt x="8204" y="918"/>
                  </a:cubicBezTo>
                  <a:cubicBezTo>
                    <a:pt x="7847" y="965"/>
                    <a:pt x="7513" y="1061"/>
                    <a:pt x="7192" y="1215"/>
                  </a:cubicBezTo>
                  <a:cubicBezTo>
                    <a:pt x="6978" y="1323"/>
                    <a:pt x="6775" y="1382"/>
                    <a:pt x="6537" y="1394"/>
                  </a:cubicBezTo>
                  <a:cubicBezTo>
                    <a:pt x="6251" y="1418"/>
                    <a:pt x="6001" y="1537"/>
                    <a:pt x="5739" y="1620"/>
                  </a:cubicBezTo>
                  <a:cubicBezTo>
                    <a:pt x="5239" y="1811"/>
                    <a:pt x="4763" y="2085"/>
                    <a:pt x="4358" y="2442"/>
                  </a:cubicBezTo>
                  <a:cubicBezTo>
                    <a:pt x="4251" y="2525"/>
                    <a:pt x="4132" y="2608"/>
                    <a:pt x="4013" y="2668"/>
                  </a:cubicBezTo>
                  <a:cubicBezTo>
                    <a:pt x="3656" y="2823"/>
                    <a:pt x="3346" y="3049"/>
                    <a:pt x="3049" y="3299"/>
                  </a:cubicBezTo>
                  <a:cubicBezTo>
                    <a:pt x="3037" y="3323"/>
                    <a:pt x="3001" y="3335"/>
                    <a:pt x="2989" y="3347"/>
                  </a:cubicBezTo>
                  <a:cubicBezTo>
                    <a:pt x="2703" y="3739"/>
                    <a:pt x="2310" y="4001"/>
                    <a:pt x="1989" y="4359"/>
                  </a:cubicBezTo>
                  <a:cubicBezTo>
                    <a:pt x="1929" y="4418"/>
                    <a:pt x="1858" y="4490"/>
                    <a:pt x="1834" y="4573"/>
                  </a:cubicBezTo>
                  <a:cubicBezTo>
                    <a:pt x="1727" y="4871"/>
                    <a:pt x="1477" y="5049"/>
                    <a:pt x="1275" y="5263"/>
                  </a:cubicBezTo>
                  <a:cubicBezTo>
                    <a:pt x="1013" y="5561"/>
                    <a:pt x="822" y="5895"/>
                    <a:pt x="727" y="6276"/>
                  </a:cubicBezTo>
                  <a:cubicBezTo>
                    <a:pt x="655" y="6657"/>
                    <a:pt x="548" y="7038"/>
                    <a:pt x="489" y="7407"/>
                  </a:cubicBezTo>
                  <a:cubicBezTo>
                    <a:pt x="465" y="7573"/>
                    <a:pt x="441" y="7764"/>
                    <a:pt x="477" y="7930"/>
                  </a:cubicBezTo>
                  <a:cubicBezTo>
                    <a:pt x="524" y="8216"/>
                    <a:pt x="584" y="8502"/>
                    <a:pt x="679" y="8764"/>
                  </a:cubicBezTo>
                  <a:cubicBezTo>
                    <a:pt x="846" y="9216"/>
                    <a:pt x="1036" y="9645"/>
                    <a:pt x="1251" y="10074"/>
                  </a:cubicBezTo>
                  <a:cubicBezTo>
                    <a:pt x="1358" y="10288"/>
                    <a:pt x="1513" y="10466"/>
                    <a:pt x="1656" y="10657"/>
                  </a:cubicBezTo>
                  <a:cubicBezTo>
                    <a:pt x="1727" y="10764"/>
                    <a:pt x="1798" y="10847"/>
                    <a:pt x="1894" y="10955"/>
                  </a:cubicBezTo>
                  <a:cubicBezTo>
                    <a:pt x="1929" y="11014"/>
                    <a:pt x="1989" y="11062"/>
                    <a:pt x="2048" y="11098"/>
                  </a:cubicBezTo>
                  <a:cubicBezTo>
                    <a:pt x="2215" y="11205"/>
                    <a:pt x="2382" y="11276"/>
                    <a:pt x="2549" y="11383"/>
                  </a:cubicBezTo>
                  <a:cubicBezTo>
                    <a:pt x="2751" y="11514"/>
                    <a:pt x="2977" y="11574"/>
                    <a:pt x="3215" y="11609"/>
                  </a:cubicBezTo>
                  <a:cubicBezTo>
                    <a:pt x="3358" y="11621"/>
                    <a:pt x="3513" y="11657"/>
                    <a:pt x="3632" y="11752"/>
                  </a:cubicBezTo>
                  <a:cubicBezTo>
                    <a:pt x="3715" y="11836"/>
                    <a:pt x="3834" y="11848"/>
                    <a:pt x="3942" y="11848"/>
                  </a:cubicBezTo>
                  <a:cubicBezTo>
                    <a:pt x="4120" y="11848"/>
                    <a:pt x="4299" y="11860"/>
                    <a:pt x="4465" y="11931"/>
                  </a:cubicBezTo>
                  <a:cubicBezTo>
                    <a:pt x="4489" y="11955"/>
                    <a:pt x="4537" y="11967"/>
                    <a:pt x="4573" y="11967"/>
                  </a:cubicBezTo>
                  <a:cubicBezTo>
                    <a:pt x="4870" y="11967"/>
                    <a:pt x="5168" y="11979"/>
                    <a:pt x="5466" y="12038"/>
                  </a:cubicBezTo>
                  <a:cubicBezTo>
                    <a:pt x="5739" y="12098"/>
                    <a:pt x="6037" y="12050"/>
                    <a:pt x="6323" y="12026"/>
                  </a:cubicBezTo>
                  <a:cubicBezTo>
                    <a:pt x="6597" y="11990"/>
                    <a:pt x="6859" y="11907"/>
                    <a:pt x="7132" y="11848"/>
                  </a:cubicBezTo>
                  <a:lnTo>
                    <a:pt x="7704" y="11717"/>
                  </a:lnTo>
                  <a:cubicBezTo>
                    <a:pt x="7990" y="11657"/>
                    <a:pt x="8275" y="11598"/>
                    <a:pt x="8561" y="11514"/>
                  </a:cubicBezTo>
                  <a:cubicBezTo>
                    <a:pt x="8716" y="11479"/>
                    <a:pt x="8883" y="11419"/>
                    <a:pt x="9049" y="11336"/>
                  </a:cubicBezTo>
                  <a:lnTo>
                    <a:pt x="10883" y="10538"/>
                  </a:lnTo>
                  <a:cubicBezTo>
                    <a:pt x="11121" y="10431"/>
                    <a:pt x="11335" y="10347"/>
                    <a:pt x="11609" y="10419"/>
                  </a:cubicBezTo>
                  <a:cubicBezTo>
                    <a:pt x="11776" y="10466"/>
                    <a:pt x="11895" y="10347"/>
                    <a:pt x="12074" y="10324"/>
                  </a:cubicBezTo>
                  <a:cubicBezTo>
                    <a:pt x="12264" y="10419"/>
                    <a:pt x="12455" y="10502"/>
                    <a:pt x="12681" y="104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2242525" y="1900375"/>
              <a:ext cx="251550" cy="111925"/>
            </a:xfrm>
            <a:custGeom>
              <a:avLst/>
              <a:gdLst/>
              <a:ahLst/>
              <a:cxnLst/>
              <a:rect l="l" t="t" r="r" b="b"/>
              <a:pathLst>
                <a:path w="10062" h="4477" extrusionOk="0">
                  <a:moveTo>
                    <a:pt x="4108" y="2905"/>
                  </a:moveTo>
                  <a:cubicBezTo>
                    <a:pt x="4882" y="2560"/>
                    <a:pt x="5668" y="2203"/>
                    <a:pt x="6442" y="1857"/>
                  </a:cubicBezTo>
                  <a:cubicBezTo>
                    <a:pt x="6561" y="1798"/>
                    <a:pt x="6692" y="1738"/>
                    <a:pt x="6835" y="1726"/>
                  </a:cubicBezTo>
                  <a:cubicBezTo>
                    <a:pt x="7109" y="1679"/>
                    <a:pt x="7383" y="1584"/>
                    <a:pt x="7645" y="1465"/>
                  </a:cubicBezTo>
                  <a:cubicBezTo>
                    <a:pt x="8240" y="1179"/>
                    <a:pt x="8835" y="905"/>
                    <a:pt x="9419" y="643"/>
                  </a:cubicBezTo>
                  <a:cubicBezTo>
                    <a:pt x="9550" y="583"/>
                    <a:pt x="9680" y="512"/>
                    <a:pt x="9823" y="429"/>
                  </a:cubicBezTo>
                  <a:cubicBezTo>
                    <a:pt x="9895" y="393"/>
                    <a:pt x="9954" y="333"/>
                    <a:pt x="10002" y="250"/>
                  </a:cubicBezTo>
                  <a:cubicBezTo>
                    <a:pt x="10061" y="167"/>
                    <a:pt x="10002" y="36"/>
                    <a:pt x="9895" y="12"/>
                  </a:cubicBezTo>
                  <a:cubicBezTo>
                    <a:pt x="9811" y="0"/>
                    <a:pt x="9716" y="0"/>
                    <a:pt x="9645" y="36"/>
                  </a:cubicBezTo>
                  <a:cubicBezTo>
                    <a:pt x="9478" y="95"/>
                    <a:pt x="9311" y="155"/>
                    <a:pt x="9157" y="226"/>
                  </a:cubicBezTo>
                  <a:cubicBezTo>
                    <a:pt x="8526" y="488"/>
                    <a:pt x="7918" y="762"/>
                    <a:pt x="7287" y="1024"/>
                  </a:cubicBezTo>
                  <a:cubicBezTo>
                    <a:pt x="7156" y="1084"/>
                    <a:pt x="7013" y="1143"/>
                    <a:pt x="6859" y="1179"/>
                  </a:cubicBezTo>
                  <a:cubicBezTo>
                    <a:pt x="6609" y="1226"/>
                    <a:pt x="6382" y="1310"/>
                    <a:pt x="6144" y="1417"/>
                  </a:cubicBezTo>
                  <a:lnTo>
                    <a:pt x="1679" y="3429"/>
                  </a:lnTo>
                  <a:cubicBezTo>
                    <a:pt x="1513" y="3500"/>
                    <a:pt x="1370" y="3572"/>
                    <a:pt x="1179" y="3560"/>
                  </a:cubicBezTo>
                  <a:cubicBezTo>
                    <a:pt x="1096" y="3560"/>
                    <a:pt x="1025" y="3584"/>
                    <a:pt x="953" y="3620"/>
                  </a:cubicBezTo>
                  <a:cubicBezTo>
                    <a:pt x="739" y="3703"/>
                    <a:pt x="536" y="3798"/>
                    <a:pt x="322" y="3893"/>
                  </a:cubicBezTo>
                  <a:cubicBezTo>
                    <a:pt x="251" y="3929"/>
                    <a:pt x="191" y="3977"/>
                    <a:pt x="132" y="4024"/>
                  </a:cubicBezTo>
                  <a:cubicBezTo>
                    <a:pt x="25" y="4108"/>
                    <a:pt x="1" y="4215"/>
                    <a:pt x="48" y="4322"/>
                  </a:cubicBezTo>
                  <a:cubicBezTo>
                    <a:pt x="84" y="4417"/>
                    <a:pt x="191" y="4477"/>
                    <a:pt x="322" y="4453"/>
                  </a:cubicBezTo>
                  <a:cubicBezTo>
                    <a:pt x="441" y="4417"/>
                    <a:pt x="560" y="4370"/>
                    <a:pt x="679" y="4334"/>
                  </a:cubicBezTo>
                  <a:cubicBezTo>
                    <a:pt x="917" y="4239"/>
                    <a:pt x="1132" y="4108"/>
                    <a:pt x="1394" y="4108"/>
                  </a:cubicBezTo>
                  <a:cubicBezTo>
                    <a:pt x="1501" y="4108"/>
                    <a:pt x="1608" y="4036"/>
                    <a:pt x="1715" y="3989"/>
                  </a:cubicBezTo>
                  <a:cubicBezTo>
                    <a:pt x="2525" y="3596"/>
                    <a:pt x="3323" y="3250"/>
                    <a:pt x="4108" y="29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0"/>
            <p:cNvSpPr/>
            <p:nvPr/>
          </p:nvSpPr>
          <p:spPr>
            <a:xfrm>
              <a:off x="2215450" y="1820300"/>
              <a:ext cx="249150" cy="108075"/>
            </a:xfrm>
            <a:custGeom>
              <a:avLst/>
              <a:gdLst/>
              <a:ahLst/>
              <a:cxnLst/>
              <a:rect l="l" t="t" r="r" b="b"/>
              <a:pathLst>
                <a:path w="9966" h="4323" extrusionOk="0">
                  <a:moveTo>
                    <a:pt x="9966" y="48"/>
                  </a:moveTo>
                  <a:cubicBezTo>
                    <a:pt x="9894" y="24"/>
                    <a:pt x="9847" y="0"/>
                    <a:pt x="9823" y="0"/>
                  </a:cubicBezTo>
                  <a:cubicBezTo>
                    <a:pt x="9466" y="0"/>
                    <a:pt x="9120" y="48"/>
                    <a:pt x="8787" y="179"/>
                  </a:cubicBezTo>
                  <a:cubicBezTo>
                    <a:pt x="8406" y="346"/>
                    <a:pt x="8037" y="500"/>
                    <a:pt x="7632" y="607"/>
                  </a:cubicBezTo>
                  <a:cubicBezTo>
                    <a:pt x="7156" y="750"/>
                    <a:pt x="6727" y="953"/>
                    <a:pt x="6275" y="1167"/>
                  </a:cubicBezTo>
                  <a:cubicBezTo>
                    <a:pt x="6096" y="1250"/>
                    <a:pt x="5906" y="1310"/>
                    <a:pt x="5715" y="1346"/>
                  </a:cubicBezTo>
                  <a:cubicBezTo>
                    <a:pt x="5596" y="1358"/>
                    <a:pt x="5477" y="1405"/>
                    <a:pt x="5358" y="1465"/>
                  </a:cubicBezTo>
                  <a:cubicBezTo>
                    <a:pt x="3751" y="2179"/>
                    <a:pt x="2155" y="2905"/>
                    <a:pt x="548" y="3620"/>
                  </a:cubicBezTo>
                  <a:cubicBezTo>
                    <a:pt x="417" y="3679"/>
                    <a:pt x="274" y="3739"/>
                    <a:pt x="143" y="3822"/>
                  </a:cubicBezTo>
                  <a:cubicBezTo>
                    <a:pt x="36" y="3882"/>
                    <a:pt x="0" y="4001"/>
                    <a:pt x="24" y="4120"/>
                  </a:cubicBezTo>
                  <a:cubicBezTo>
                    <a:pt x="60" y="4239"/>
                    <a:pt x="191" y="4322"/>
                    <a:pt x="322" y="4275"/>
                  </a:cubicBezTo>
                  <a:cubicBezTo>
                    <a:pt x="429" y="4239"/>
                    <a:pt x="536" y="4203"/>
                    <a:pt x="631" y="4156"/>
                  </a:cubicBezTo>
                  <a:cubicBezTo>
                    <a:pt x="1155" y="3929"/>
                    <a:pt x="1667" y="3691"/>
                    <a:pt x="2179" y="3465"/>
                  </a:cubicBezTo>
                  <a:cubicBezTo>
                    <a:pt x="3251" y="2989"/>
                    <a:pt x="4310" y="2512"/>
                    <a:pt x="5382" y="2036"/>
                  </a:cubicBezTo>
                  <a:cubicBezTo>
                    <a:pt x="5572" y="1953"/>
                    <a:pt x="5775" y="1881"/>
                    <a:pt x="5989" y="1834"/>
                  </a:cubicBezTo>
                  <a:cubicBezTo>
                    <a:pt x="6156" y="1798"/>
                    <a:pt x="6311" y="1739"/>
                    <a:pt x="6453" y="1667"/>
                  </a:cubicBezTo>
                  <a:cubicBezTo>
                    <a:pt x="7061" y="1381"/>
                    <a:pt x="7680" y="1131"/>
                    <a:pt x="8311" y="953"/>
                  </a:cubicBezTo>
                  <a:cubicBezTo>
                    <a:pt x="8430" y="929"/>
                    <a:pt x="8549" y="846"/>
                    <a:pt x="8656" y="810"/>
                  </a:cubicBezTo>
                  <a:cubicBezTo>
                    <a:pt x="8954" y="691"/>
                    <a:pt x="9239" y="572"/>
                    <a:pt x="9537" y="465"/>
                  </a:cubicBezTo>
                  <a:cubicBezTo>
                    <a:pt x="9728" y="393"/>
                    <a:pt x="9859" y="274"/>
                    <a:pt x="9966" y="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0"/>
            <p:cNvSpPr/>
            <p:nvPr/>
          </p:nvSpPr>
          <p:spPr>
            <a:xfrm>
              <a:off x="2230325" y="1852150"/>
              <a:ext cx="246175" cy="116100"/>
            </a:xfrm>
            <a:custGeom>
              <a:avLst/>
              <a:gdLst/>
              <a:ahLst/>
              <a:cxnLst/>
              <a:rect l="l" t="t" r="r" b="b"/>
              <a:pathLst>
                <a:path w="9847" h="4644" extrusionOk="0">
                  <a:moveTo>
                    <a:pt x="9776" y="12"/>
                  </a:moveTo>
                  <a:cubicBezTo>
                    <a:pt x="9526" y="0"/>
                    <a:pt x="9323" y="72"/>
                    <a:pt x="9133" y="155"/>
                  </a:cubicBezTo>
                  <a:lnTo>
                    <a:pt x="6990" y="1096"/>
                  </a:lnTo>
                  <a:lnTo>
                    <a:pt x="1906" y="3370"/>
                  </a:lnTo>
                  <a:cubicBezTo>
                    <a:pt x="1727" y="3453"/>
                    <a:pt x="1548" y="3548"/>
                    <a:pt x="1334" y="3536"/>
                  </a:cubicBezTo>
                  <a:cubicBezTo>
                    <a:pt x="1251" y="3536"/>
                    <a:pt x="1167" y="3572"/>
                    <a:pt x="1084" y="3608"/>
                  </a:cubicBezTo>
                  <a:cubicBezTo>
                    <a:pt x="870" y="3703"/>
                    <a:pt x="679" y="3810"/>
                    <a:pt x="453" y="3882"/>
                  </a:cubicBezTo>
                  <a:cubicBezTo>
                    <a:pt x="262" y="3953"/>
                    <a:pt x="155" y="4108"/>
                    <a:pt x="48" y="4251"/>
                  </a:cubicBezTo>
                  <a:cubicBezTo>
                    <a:pt x="1" y="4346"/>
                    <a:pt x="12" y="4441"/>
                    <a:pt x="72" y="4537"/>
                  </a:cubicBezTo>
                  <a:cubicBezTo>
                    <a:pt x="132" y="4608"/>
                    <a:pt x="203" y="4644"/>
                    <a:pt x="310" y="4620"/>
                  </a:cubicBezTo>
                  <a:cubicBezTo>
                    <a:pt x="441" y="4608"/>
                    <a:pt x="548" y="4548"/>
                    <a:pt x="632" y="4465"/>
                  </a:cubicBezTo>
                  <a:cubicBezTo>
                    <a:pt x="870" y="4227"/>
                    <a:pt x="1167" y="4120"/>
                    <a:pt x="1501" y="4060"/>
                  </a:cubicBezTo>
                  <a:cubicBezTo>
                    <a:pt x="1632" y="4025"/>
                    <a:pt x="1763" y="4013"/>
                    <a:pt x="1906" y="3953"/>
                  </a:cubicBezTo>
                  <a:cubicBezTo>
                    <a:pt x="4382" y="2822"/>
                    <a:pt x="6859" y="1691"/>
                    <a:pt x="9347" y="572"/>
                  </a:cubicBezTo>
                  <a:cubicBezTo>
                    <a:pt x="9466" y="536"/>
                    <a:pt x="9585" y="476"/>
                    <a:pt x="9668" y="393"/>
                  </a:cubicBezTo>
                  <a:cubicBezTo>
                    <a:pt x="9764" y="298"/>
                    <a:pt x="9847" y="191"/>
                    <a:pt x="977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" name="Google Shape;835;p40"/>
          <p:cNvGrpSpPr/>
          <p:nvPr/>
        </p:nvGrpSpPr>
        <p:grpSpPr>
          <a:xfrm>
            <a:off x="4453225" y="1687529"/>
            <a:ext cx="272100" cy="330700"/>
            <a:chOff x="2537500" y="2379600"/>
            <a:chExt cx="272100" cy="330700"/>
          </a:xfrm>
        </p:grpSpPr>
        <p:sp>
          <p:nvSpPr>
            <p:cNvPr id="836" name="Google Shape;836;p40"/>
            <p:cNvSpPr/>
            <p:nvPr/>
          </p:nvSpPr>
          <p:spPr>
            <a:xfrm>
              <a:off x="2554775" y="2394175"/>
              <a:ext cx="223275" cy="260475"/>
            </a:xfrm>
            <a:custGeom>
              <a:avLst/>
              <a:gdLst/>
              <a:ahLst/>
              <a:cxnLst/>
              <a:rect l="l" t="t" r="r" b="b"/>
              <a:pathLst>
                <a:path w="8931" h="10419" extrusionOk="0">
                  <a:moveTo>
                    <a:pt x="2155" y="0"/>
                  </a:moveTo>
                  <a:lnTo>
                    <a:pt x="8335" y="0"/>
                  </a:lnTo>
                  <a:cubicBezTo>
                    <a:pt x="8394" y="0"/>
                    <a:pt x="8430" y="12"/>
                    <a:pt x="8525" y="24"/>
                  </a:cubicBezTo>
                  <a:cubicBezTo>
                    <a:pt x="8537" y="179"/>
                    <a:pt x="8537" y="322"/>
                    <a:pt x="8537" y="453"/>
                  </a:cubicBezTo>
                  <a:cubicBezTo>
                    <a:pt x="8537" y="870"/>
                    <a:pt x="8537" y="1298"/>
                    <a:pt x="8632" y="1703"/>
                  </a:cubicBezTo>
                  <a:cubicBezTo>
                    <a:pt x="8692" y="2025"/>
                    <a:pt x="8656" y="2358"/>
                    <a:pt x="8656" y="2703"/>
                  </a:cubicBezTo>
                  <a:cubicBezTo>
                    <a:pt x="8656" y="3048"/>
                    <a:pt x="8668" y="3394"/>
                    <a:pt x="8728" y="3727"/>
                  </a:cubicBezTo>
                  <a:cubicBezTo>
                    <a:pt x="8763" y="3894"/>
                    <a:pt x="8763" y="4072"/>
                    <a:pt x="8763" y="4251"/>
                  </a:cubicBezTo>
                  <a:cubicBezTo>
                    <a:pt x="8763" y="5180"/>
                    <a:pt x="8751" y="6096"/>
                    <a:pt x="8751" y="7025"/>
                  </a:cubicBezTo>
                  <a:cubicBezTo>
                    <a:pt x="8751" y="7180"/>
                    <a:pt x="8763" y="7335"/>
                    <a:pt x="8787" y="7501"/>
                  </a:cubicBezTo>
                  <a:cubicBezTo>
                    <a:pt x="8930" y="8109"/>
                    <a:pt x="8871" y="8728"/>
                    <a:pt x="8835" y="9347"/>
                  </a:cubicBezTo>
                  <a:cubicBezTo>
                    <a:pt x="8835" y="9359"/>
                    <a:pt x="8823" y="9359"/>
                    <a:pt x="8787" y="9383"/>
                  </a:cubicBezTo>
                  <a:lnTo>
                    <a:pt x="8573" y="9168"/>
                  </a:lnTo>
                  <a:cubicBezTo>
                    <a:pt x="8466" y="9061"/>
                    <a:pt x="8347" y="9049"/>
                    <a:pt x="8216" y="9085"/>
                  </a:cubicBezTo>
                  <a:cubicBezTo>
                    <a:pt x="8097" y="9133"/>
                    <a:pt x="7978" y="9180"/>
                    <a:pt x="7823" y="9240"/>
                  </a:cubicBezTo>
                  <a:cubicBezTo>
                    <a:pt x="7799" y="9133"/>
                    <a:pt x="7751" y="9049"/>
                    <a:pt x="7763" y="8990"/>
                  </a:cubicBezTo>
                  <a:cubicBezTo>
                    <a:pt x="7858" y="8632"/>
                    <a:pt x="7751" y="8299"/>
                    <a:pt x="7561" y="7978"/>
                  </a:cubicBezTo>
                  <a:cubicBezTo>
                    <a:pt x="7632" y="7870"/>
                    <a:pt x="7704" y="7751"/>
                    <a:pt x="7775" y="7632"/>
                  </a:cubicBezTo>
                  <a:cubicBezTo>
                    <a:pt x="8180" y="7001"/>
                    <a:pt x="8132" y="7216"/>
                    <a:pt x="8132" y="6466"/>
                  </a:cubicBezTo>
                  <a:lnTo>
                    <a:pt x="8132" y="6132"/>
                  </a:lnTo>
                  <a:cubicBezTo>
                    <a:pt x="8120" y="5477"/>
                    <a:pt x="7942" y="4882"/>
                    <a:pt x="7466" y="4406"/>
                  </a:cubicBezTo>
                  <a:cubicBezTo>
                    <a:pt x="7275" y="4191"/>
                    <a:pt x="7096" y="3965"/>
                    <a:pt x="6906" y="3751"/>
                  </a:cubicBezTo>
                  <a:cubicBezTo>
                    <a:pt x="6977" y="3715"/>
                    <a:pt x="7085" y="3703"/>
                    <a:pt x="7156" y="3644"/>
                  </a:cubicBezTo>
                  <a:cubicBezTo>
                    <a:pt x="7204" y="3608"/>
                    <a:pt x="7263" y="3525"/>
                    <a:pt x="7239" y="3465"/>
                  </a:cubicBezTo>
                  <a:cubicBezTo>
                    <a:pt x="7239" y="3406"/>
                    <a:pt x="7168" y="3346"/>
                    <a:pt x="7120" y="3310"/>
                  </a:cubicBezTo>
                  <a:cubicBezTo>
                    <a:pt x="7085" y="3287"/>
                    <a:pt x="7025" y="3287"/>
                    <a:pt x="6966" y="3287"/>
                  </a:cubicBezTo>
                  <a:cubicBezTo>
                    <a:pt x="6489" y="3287"/>
                    <a:pt x="6013" y="3215"/>
                    <a:pt x="5537" y="3287"/>
                  </a:cubicBezTo>
                  <a:cubicBezTo>
                    <a:pt x="4406" y="3453"/>
                    <a:pt x="3251" y="3358"/>
                    <a:pt x="2120" y="3370"/>
                  </a:cubicBezTo>
                  <a:cubicBezTo>
                    <a:pt x="1810" y="3370"/>
                    <a:pt x="1489" y="3358"/>
                    <a:pt x="1167" y="3370"/>
                  </a:cubicBezTo>
                  <a:cubicBezTo>
                    <a:pt x="929" y="3370"/>
                    <a:pt x="929" y="3394"/>
                    <a:pt x="739" y="3596"/>
                  </a:cubicBezTo>
                  <a:cubicBezTo>
                    <a:pt x="774" y="3727"/>
                    <a:pt x="870" y="3787"/>
                    <a:pt x="977" y="3810"/>
                  </a:cubicBezTo>
                  <a:cubicBezTo>
                    <a:pt x="1108" y="3834"/>
                    <a:pt x="1262" y="3834"/>
                    <a:pt x="1405" y="3834"/>
                  </a:cubicBezTo>
                  <a:cubicBezTo>
                    <a:pt x="2001" y="3834"/>
                    <a:pt x="2584" y="3822"/>
                    <a:pt x="3179" y="3822"/>
                  </a:cubicBezTo>
                  <a:cubicBezTo>
                    <a:pt x="3275" y="3822"/>
                    <a:pt x="3370" y="3834"/>
                    <a:pt x="3465" y="3834"/>
                  </a:cubicBezTo>
                  <a:cubicBezTo>
                    <a:pt x="3513" y="3965"/>
                    <a:pt x="3417" y="4013"/>
                    <a:pt x="3358" y="4072"/>
                  </a:cubicBezTo>
                  <a:cubicBezTo>
                    <a:pt x="3251" y="4180"/>
                    <a:pt x="3132" y="4251"/>
                    <a:pt x="3036" y="4358"/>
                  </a:cubicBezTo>
                  <a:cubicBezTo>
                    <a:pt x="2894" y="4477"/>
                    <a:pt x="2798" y="4596"/>
                    <a:pt x="2763" y="4787"/>
                  </a:cubicBezTo>
                  <a:cubicBezTo>
                    <a:pt x="2751" y="4858"/>
                    <a:pt x="2691" y="4942"/>
                    <a:pt x="2632" y="5013"/>
                  </a:cubicBezTo>
                  <a:lnTo>
                    <a:pt x="1370" y="5013"/>
                  </a:lnTo>
                  <a:cubicBezTo>
                    <a:pt x="1262" y="5013"/>
                    <a:pt x="1155" y="5001"/>
                    <a:pt x="1072" y="5013"/>
                  </a:cubicBezTo>
                  <a:cubicBezTo>
                    <a:pt x="989" y="5025"/>
                    <a:pt x="929" y="5061"/>
                    <a:pt x="870" y="5084"/>
                  </a:cubicBezTo>
                  <a:cubicBezTo>
                    <a:pt x="750" y="5156"/>
                    <a:pt x="750" y="5323"/>
                    <a:pt x="870" y="5418"/>
                  </a:cubicBezTo>
                  <a:cubicBezTo>
                    <a:pt x="977" y="5501"/>
                    <a:pt x="1108" y="5513"/>
                    <a:pt x="1251" y="5513"/>
                  </a:cubicBezTo>
                  <a:lnTo>
                    <a:pt x="2108" y="5513"/>
                  </a:lnTo>
                  <a:cubicBezTo>
                    <a:pt x="2203" y="5513"/>
                    <a:pt x="2274" y="5537"/>
                    <a:pt x="2358" y="5549"/>
                  </a:cubicBezTo>
                  <a:cubicBezTo>
                    <a:pt x="2334" y="5894"/>
                    <a:pt x="2298" y="6216"/>
                    <a:pt x="2286" y="6549"/>
                  </a:cubicBezTo>
                  <a:cubicBezTo>
                    <a:pt x="2120" y="6644"/>
                    <a:pt x="1965" y="6608"/>
                    <a:pt x="1810" y="6620"/>
                  </a:cubicBezTo>
                  <a:cubicBezTo>
                    <a:pt x="1620" y="6632"/>
                    <a:pt x="1405" y="6644"/>
                    <a:pt x="1215" y="6680"/>
                  </a:cubicBezTo>
                  <a:cubicBezTo>
                    <a:pt x="1108" y="6692"/>
                    <a:pt x="1036" y="6787"/>
                    <a:pt x="1084" y="6918"/>
                  </a:cubicBezTo>
                  <a:cubicBezTo>
                    <a:pt x="1501" y="7049"/>
                    <a:pt x="1929" y="6966"/>
                    <a:pt x="2346" y="7025"/>
                  </a:cubicBezTo>
                  <a:cubicBezTo>
                    <a:pt x="2441" y="7228"/>
                    <a:pt x="2501" y="7442"/>
                    <a:pt x="2596" y="7620"/>
                  </a:cubicBezTo>
                  <a:cubicBezTo>
                    <a:pt x="2703" y="7799"/>
                    <a:pt x="2894" y="7930"/>
                    <a:pt x="2977" y="8132"/>
                  </a:cubicBezTo>
                  <a:cubicBezTo>
                    <a:pt x="2941" y="8240"/>
                    <a:pt x="2870" y="8216"/>
                    <a:pt x="2798" y="8228"/>
                  </a:cubicBezTo>
                  <a:cubicBezTo>
                    <a:pt x="2465" y="8228"/>
                    <a:pt x="2120" y="8228"/>
                    <a:pt x="1798" y="8240"/>
                  </a:cubicBezTo>
                  <a:cubicBezTo>
                    <a:pt x="1667" y="8240"/>
                    <a:pt x="1512" y="8287"/>
                    <a:pt x="1381" y="8335"/>
                  </a:cubicBezTo>
                  <a:cubicBezTo>
                    <a:pt x="1334" y="8347"/>
                    <a:pt x="1286" y="8418"/>
                    <a:pt x="1286" y="8466"/>
                  </a:cubicBezTo>
                  <a:cubicBezTo>
                    <a:pt x="1286" y="8513"/>
                    <a:pt x="1334" y="8585"/>
                    <a:pt x="1381" y="8597"/>
                  </a:cubicBezTo>
                  <a:cubicBezTo>
                    <a:pt x="1489" y="8644"/>
                    <a:pt x="1608" y="8668"/>
                    <a:pt x="1703" y="8668"/>
                  </a:cubicBezTo>
                  <a:cubicBezTo>
                    <a:pt x="2179" y="8692"/>
                    <a:pt x="2655" y="8704"/>
                    <a:pt x="3132" y="8692"/>
                  </a:cubicBezTo>
                  <a:cubicBezTo>
                    <a:pt x="3417" y="8692"/>
                    <a:pt x="3667" y="8752"/>
                    <a:pt x="3929" y="8871"/>
                  </a:cubicBezTo>
                  <a:cubicBezTo>
                    <a:pt x="4025" y="8906"/>
                    <a:pt x="4132" y="8954"/>
                    <a:pt x="4239" y="9013"/>
                  </a:cubicBezTo>
                  <a:cubicBezTo>
                    <a:pt x="4703" y="9240"/>
                    <a:pt x="5180" y="9264"/>
                    <a:pt x="5668" y="9073"/>
                  </a:cubicBezTo>
                  <a:cubicBezTo>
                    <a:pt x="5775" y="9025"/>
                    <a:pt x="5894" y="9013"/>
                    <a:pt x="6013" y="9002"/>
                  </a:cubicBezTo>
                  <a:cubicBezTo>
                    <a:pt x="6108" y="9121"/>
                    <a:pt x="6215" y="9204"/>
                    <a:pt x="6311" y="9323"/>
                  </a:cubicBezTo>
                  <a:cubicBezTo>
                    <a:pt x="6442" y="9490"/>
                    <a:pt x="6620" y="9585"/>
                    <a:pt x="6846" y="9561"/>
                  </a:cubicBezTo>
                  <a:cubicBezTo>
                    <a:pt x="6906" y="9561"/>
                    <a:pt x="6966" y="9549"/>
                    <a:pt x="7001" y="9561"/>
                  </a:cubicBezTo>
                  <a:cubicBezTo>
                    <a:pt x="7085" y="9597"/>
                    <a:pt x="7144" y="9656"/>
                    <a:pt x="7180" y="9704"/>
                  </a:cubicBezTo>
                  <a:cubicBezTo>
                    <a:pt x="7049" y="9942"/>
                    <a:pt x="6930" y="10145"/>
                    <a:pt x="6799" y="10371"/>
                  </a:cubicBezTo>
                  <a:cubicBezTo>
                    <a:pt x="6168" y="10418"/>
                    <a:pt x="786" y="10383"/>
                    <a:pt x="417" y="10335"/>
                  </a:cubicBezTo>
                  <a:cubicBezTo>
                    <a:pt x="298" y="10085"/>
                    <a:pt x="250" y="9835"/>
                    <a:pt x="250" y="9549"/>
                  </a:cubicBezTo>
                  <a:cubicBezTo>
                    <a:pt x="250" y="9264"/>
                    <a:pt x="262" y="8966"/>
                    <a:pt x="155" y="8704"/>
                  </a:cubicBezTo>
                  <a:cubicBezTo>
                    <a:pt x="131" y="8597"/>
                    <a:pt x="131" y="8478"/>
                    <a:pt x="131" y="8359"/>
                  </a:cubicBezTo>
                  <a:lnTo>
                    <a:pt x="131" y="7585"/>
                  </a:lnTo>
                  <a:cubicBezTo>
                    <a:pt x="131" y="7466"/>
                    <a:pt x="131" y="7347"/>
                    <a:pt x="96" y="7239"/>
                  </a:cubicBezTo>
                  <a:cubicBezTo>
                    <a:pt x="0" y="6942"/>
                    <a:pt x="24" y="6644"/>
                    <a:pt x="24" y="6346"/>
                  </a:cubicBezTo>
                  <a:lnTo>
                    <a:pt x="24" y="2894"/>
                  </a:lnTo>
                  <a:cubicBezTo>
                    <a:pt x="24" y="2763"/>
                    <a:pt x="12" y="2620"/>
                    <a:pt x="72" y="2453"/>
                  </a:cubicBezTo>
                  <a:cubicBezTo>
                    <a:pt x="429" y="2596"/>
                    <a:pt x="810" y="2513"/>
                    <a:pt x="1167" y="2632"/>
                  </a:cubicBezTo>
                  <a:cubicBezTo>
                    <a:pt x="1346" y="2691"/>
                    <a:pt x="1572" y="2656"/>
                    <a:pt x="1762" y="2644"/>
                  </a:cubicBezTo>
                  <a:cubicBezTo>
                    <a:pt x="1941" y="2632"/>
                    <a:pt x="2048" y="2513"/>
                    <a:pt x="2084" y="2334"/>
                  </a:cubicBezTo>
                  <a:cubicBezTo>
                    <a:pt x="2096" y="2227"/>
                    <a:pt x="2096" y="2120"/>
                    <a:pt x="2096" y="2036"/>
                  </a:cubicBezTo>
                  <a:cubicBezTo>
                    <a:pt x="2096" y="1822"/>
                    <a:pt x="2096" y="1608"/>
                    <a:pt x="2155" y="1393"/>
                  </a:cubicBezTo>
                  <a:cubicBezTo>
                    <a:pt x="2203" y="1251"/>
                    <a:pt x="2179" y="1084"/>
                    <a:pt x="2179" y="917"/>
                  </a:cubicBezTo>
                  <a:cubicBezTo>
                    <a:pt x="2155" y="596"/>
                    <a:pt x="2155" y="322"/>
                    <a:pt x="2155" y="0"/>
                  </a:cubicBezTo>
                  <a:close/>
                  <a:moveTo>
                    <a:pt x="6549" y="1917"/>
                  </a:moveTo>
                  <a:lnTo>
                    <a:pt x="6549" y="1965"/>
                  </a:lnTo>
                  <a:cubicBezTo>
                    <a:pt x="6680" y="1953"/>
                    <a:pt x="6799" y="1965"/>
                    <a:pt x="6930" y="1929"/>
                  </a:cubicBezTo>
                  <a:cubicBezTo>
                    <a:pt x="7061" y="1917"/>
                    <a:pt x="7144" y="1810"/>
                    <a:pt x="7144" y="1691"/>
                  </a:cubicBezTo>
                  <a:cubicBezTo>
                    <a:pt x="7144" y="1596"/>
                    <a:pt x="7049" y="1489"/>
                    <a:pt x="6918" y="1477"/>
                  </a:cubicBezTo>
                  <a:cubicBezTo>
                    <a:pt x="6763" y="1453"/>
                    <a:pt x="6632" y="1453"/>
                    <a:pt x="6489" y="1453"/>
                  </a:cubicBezTo>
                  <a:cubicBezTo>
                    <a:pt x="5787" y="1453"/>
                    <a:pt x="5084" y="1453"/>
                    <a:pt x="4370" y="1477"/>
                  </a:cubicBezTo>
                  <a:cubicBezTo>
                    <a:pt x="4263" y="1477"/>
                    <a:pt x="4168" y="1453"/>
                    <a:pt x="4072" y="1489"/>
                  </a:cubicBezTo>
                  <a:cubicBezTo>
                    <a:pt x="3810" y="1608"/>
                    <a:pt x="3513" y="1596"/>
                    <a:pt x="3227" y="1608"/>
                  </a:cubicBezTo>
                  <a:cubicBezTo>
                    <a:pt x="3108" y="1608"/>
                    <a:pt x="2989" y="1620"/>
                    <a:pt x="2882" y="1655"/>
                  </a:cubicBezTo>
                  <a:cubicBezTo>
                    <a:pt x="2822" y="1667"/>
                    <a:pt x="2763" y="1751"/>
                    <a:pt x="2763" y="1798"/>
                  </a:cubicBezTo>
                  <a:cubicBezTo>
                    <a:pt x="2763" y="1858"/>
                    <a:pt x="2822" y="1917"/>
                    <a:pt x="2870" y="1965"/>
                  </a:cubicBezTo>
                  <a:cubicBezTo>
                    <a:pt x="2894" y="1989"/>
                    <a:pt x="2941" y="2013"/>
                    <a:pt x="2989" y="2013"/>
                  </a:cubicBezTo>
                  <a:cubicBezTo>
                    <a:pt x="3310" y="2036"/>
                    <a:pt x="3644" y="2084"/>
                    <a:pt x="3965" y="1989"/>
                  </a:cubicBezTo>
                  <a:cubicBezTo>
                    <a:pt x="4179" y="1929"/>
                    <a:pt x="4382" y="1905"/>
                    <a:pt x="4608" y="1905"/>
                  </a:cubicBezTo>
                  <a:cubicBezTo>
                    <a:pt x="5263" y="1917"/>
                    <a:pt x="5906" y="1917"/>
                    <a:pt x="6549" y="19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0"/>
            <p:cNvSpPr/>
            <p:nvPr/>
          </p:nvSpPr>
          <p:spPr>
            <a:xfrm>
              <a:off x="2741400" y="2634975"/>
              <a:ext cx="53300" cy="61650"/>
            </a:xfrm>
            <a:custGeom>
              <a:avLst/>
              <a:gdLst/>
              <a:ahLst/>
              <a:cxnLst/>
              <a:rect l="l" t="t" r="r" b="b"/>
              <a:pathLst>
                <a:path w="2132" h="2466" extrusionOk="0">
                  <a:moveTo>
                    <a:pt x="2132" y="2203"/>
                  </a:moveTo>
                  <a:cubicBezTo>
                    <a:pt x="1917" y="2287"/>
                    <a:pt x="1739" y="2382"/>
                    <a:pt x="1560" y="2465"/>
                  </a:cubicBezTo>
                  <a:cubicBezTo>
                    <a:pt x="1477" y="2406"/>
                    <a:pt x="1370" y="2382"/>
                    <a:pt x="1310" y="2299"/>
                  </a:cubicBezTo>
                  <a:cubicBezTo>
                    <a:pt x="1048" y="1989"/>
                    <a:pt x="786" y="1656"/>
                    <a:pt x="524" y="1334"/>
                  </a:cubicBezTo>
                  <a:cubicBezTo>
                    <a:pt x="393" y="1167"/>
                    <a:pt x="251" y="1013"/>
                    <a:pt x="132" y="834"/>
                  </a:cubicBezTo>
                  <a:cubicBezTo>
                    <a:pt x="72" y="751"/>
                    <a:pt x="36" y="655"/>
                    <a:pt x="12" y="560"/>
                  </a:cubicBezTo>
                  <a:cubicBezTo>
                    <a:pt x="1" y="501"/>
                    <a:pt x="48" y="394"/>
                    <a:pt x="96" y="370"/>
                  </a:cubicBezTo>
                  <a:cubicBezTo>
                    <a:pt x="310" y="239"/>
                    <a:pt x="489" y="36"/>
                    <a:pt x="774" y="1"/>
                  </a:cubicBezTo>
                  <a:cubicBezTo>
                    <a:pt x="810" y="24"/>
                    <a:pt x="870" y="36"/>
                    <a:pt x="905" y="84"/>
                  </a:cubicBezTo>
                  <a:cubicBezTo>
                    <a:pt x="953" y="132"/>
                    <a:pt x="1013" y="191"/>
                    <a:pt x="1048" y="251"/>
                  </a:cubicBezTo>
                  <a:cubicBezTo>
                    <a:pt x="1406" y="870"/>
                    <a:pt x="1894" y="1441"/>
                    <a:pt x="2132" y="2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0"/>
            <p:cNvSpPr/>
            <p:nvPr/>
          </p:nvSpPr>
          <p:spPr>
            <a:xfrm>
              <a:off x="2565200" y="2408175"/>
              <a:ext cx="30375" cy="37225"/>
            </a:xfrm>
            <a:custGeom>
              <a:avLst/>
              <a:gdLst/>
              <a:ahLst/>
              <a:cxnLst/>
              <a:rect l="l" t="t" r="r" b="b"/>
              <a:pathLst>
                <a:path w="1215" h="1489" extrusionOk="0">
                  <a:moveTo>
                    <a:pt x="0" y="1250"/>
                  </a:moveTo>
                  <a:cubicBezTo>
                    <a:pt x="24" y="1191"/>
                    <a:pt x="24" y="1131"/>
                    <a:pt x="48" y="1095"/>
                  </a:cubicBezTo>
                  <a:cubicBezTo>
                    <a:pt x="274" y="810"/>
                    <a:pt x="976" y="119"/>
                    <a:pt x="1167" y="0"/>
                  </a:cubicBezTo>
                  <a:cubicBezTo>
                    <a:pt x="1203" y="179"/>
                    <a:pt x="1215" y="357"/>
                    <a:pt x="1167" y="512"/>
                  </a:cubicBezTo>
                  <a:cubicBezTo>
                    <a:pt x="1084" y="786"/>
                    <a:pt x="1036" y="1084"/>
                    <a:pt x="1036" y="1369"/>
                  </a:cubicBezTo>
                  <a:cubicBezTo>
                    <a:pt x="834" y="1488"/>
                    <a:pt x="679" y="1345"/>
                    <a:pt x="512" y="1334"/>
                  </a:cubicBezTo>
                  <a:cubicBezTo>
                    <a:pt x="333" y="1310"/>
                    <a:pt x="179" y="1357"/>
                    <a:pt x="0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0"/>
            <p:cNvSpPr/>
            <p:nvPr/>
          </p:nvSpPr>
          <p:spPr>
            <a:xfrm>
              <a:off x="2717875" y="2603725"/>
              <a:ext cx="19075" cy="15500"/>
            </a:xfrm>
            <a:custGeom>
              <a:avLst/>
              <a:gdLst/>
              <a:ahLst/>
              <a:cxnLst/>
              <a:rect l="l" t="t" r="r" b="b"/>
              <a:pathLst>
                <a:path w="763" h="620" extrusionOk="0">
                  <a:moveTo>
                    <a:pt x="763" y="310"/>
                  </a:moveTo>
                  <a:cubicBezTo>
                    <a:pt x="632" y="441"/>
                    <a:pt x="525" y="620"/>
                    <a:pt x="287" y="620"/>
                  </a:cubicBezTo>
                  <a:cubicBezTo>
                    <a:pt x="144" y="620"/>
                    <a:pt x="49" y="536"/>
                    <a:pt x="1" y="370"/>
                  </a:cubicBezTo>
                  <a:cubicBezTo>
                    <a:pt x="180" y="250"/>
                    <a:pt x="358" y="120"/>
                    <a:pt x="525" y="0"/>
                  </a:cubicBezTo>
                  <a:cubicBezTo>
                    <a:pt x="715" y="36"/>
                    <a:pt x="751" y="155"/>
                    <a:pt x="763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0"/>
            <p:cNvSpPr/>
            <p:nvPr/>
          </p:nvSpPr>
          <p:spPr>
            <a:xfrm>
              <a:off x="2623525" y="2491725"/>
              <a:ext cx="121175" cy="116725"/>
            </a:xfrm>
            <a:custGeom>
              <a:avLst/>
              <a:gdLst/>
              <a:ahLst/>
              <a:cxnLst/>
              <a:rect l="l" t="t" r="r" b="b"/>
              <a:pathLst>
                <a:path w="4847" h="4669" extrusionOk="0">
                  <a:moveTo>
                    <a:pt x="2463" y="1"/>
                  </a:moveTo>
                  <a:cubicBezTo>
                    <a:pt x="2337" y="1"/>
                    <a:pt x="2211" y="9"/>
                    <a:pt x="2084" y="28"/>
                  </a:cubicBezTo>
                  <a:cubicBezTo>
                    <a:pt x="1608" y="99"/>
                    <a:pt x="1179" y="289"/>
                    <a:pt x="775" y="528"/>
                  </a:cubicBezTo>
                  <a:cubicBezTo>
                    <a:pt x="560" y="647"/>
                    <a:pt x="382" y="766"/>
                    <a:pt x="358" y="1040"/>
                  </a:cubicBezTo>
                  <a:cubicBezTo>
                    <a:pt x="346" y="1123"/>
                    <a:pt x="286" y="1218"/>
                    <a:pt x="239" y="1301"/>
                  </a:cubicBezTo>
                  <a:cubicBezTo>
                    <a:pt x="84" y="1575"/>
                    <a:pt x="1" y="1861"/>
                    <a:pt x="108" y="2171"/>
                  </a:cubicBezTo>
                  <a:cubicBezTo>
                    <a:pt x="120" y="2218"/>
                    <a:pt x="120" y="2254"/>
                    <a:pt x="120" y="2302"/>
                  </a:cubicBezTo>
                  <a:cubicBezTo>
                    <a:pt x="167" y="2575"/>
                    <a:pt x="239" y="2837"/>
                    <a:pt x="263" y="3099"/>
                  </a:cubicBezTo>
                  <a:cubicBezTo>
                    <a:pt x="298" y="3421"/>
                    <a:pt x="548" y="3599"/>
                    <a:pt x="727" y="3814"/>
                  </a:cubicBezTo>
                  <a:cubicBezTo>
                    <a:pt x="965" y="4147"/>
                    <a:pt x="1275" y="4397"/>
                    <a:pt x="1715" y="4445"/>
                  </a:cubicBezTo>
                  <a:cubicBezTo>
                    <a:pt x="1787" y="4457"/>
                    <a:pt x="1858" y="4469"/>
                    <a:pt x="1906" y="4516"/>
                  </a:cubicBezTo>
                  <a:cubicBezTo>
                    <a:pt x="2016" y="4626"/>
                    <a:pt x="2134" y="4669"/>
                    <a:pt x="2261" y="4669"/>
                  </a:cubicBezTo>
                  <a:cubicBezTo>
                    <a:pt x="2352" y="4669"/>
                    <a:pt x="2448" y="4646"/>
                    <a:pt x="2549" y="4611"/>
                  </a:cubicBezTo>
                  <a:cubicBezTo>
                    <a:pt x="2632" y="4576"/>
                    <a:pt x="2739" y="4552"/>
                    <a:pt x="2822" y="4516"/>
                  </a:cubicBezTo>
                  <a:cubicBezTo>
                    <a:pt x="3418" y="4409"/>
                    <a:pt x="3870" y="4052"/>
                    <a:pt x="4287" y="3659"/>
                  </a:cubicBezTo>
                  <a:cubicBezTo>
                    <a:pt x="4597" y="3349"/>
                    <a:pt x="4847" y="2956"/>
                    <a:pt x="4763" y="2433"/>
                  </a:cubicBezTo>
                  <a:cubicBezTo>
                    <a:pt x="4787" y="1813"/>
                    <a:pt x="4644" y="1242"/>
                    <a:pt x="4180" y="801"/>
                  </a:cubicBezTo>
                  <a:cubicBezTo>
                    <a:pt x="4168" y="790"/>
                    <a:pt x="4156" y="754"/>
                    <a:pt x="4132" y="730"/>
                  </a:cubicBezTo>
                  <a:cubicBezTo>
                    <a:pt x="4001" y="492"/>
                    <a:pt x="3799" y="337"/>
                    <a:pt x="3561" y="230"/>
                  </a:cubicBezTo>
                  <a:cubicBezTo>
                    <a:pt x="3205" y="79"/>
                    <a:pt x="2836" y="1"/>
                    <a:pt x="2463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0"/>
            <p:cNvSpPr/>
            <p:nvPr/>
          </p:nvSpPr>
          <p:spPr>
            <a:xfrm>
              <a:off x="2537500" y="2379600"/>
              <a:ext cx="272100" cy="330700"/>
            </a:xfrm>
            <a:custGeom>
              <a:avLst/>
              <a:gdLst/>
              <a:ahLst/>
              <a:cxnLst/>
              <a:rect l="l" t="t" r="r" b="b"/>
              <a:pathLst>
                <a:path w="10884" h="13228" extrusionOk="0">
                  <a:moveTo>
                    <a:pt x="10121" y="10966"/>
                  </a:moveTo>
                  <a:cubicBezTo>
                    <a:pt x="10312" y="11299"/>
                    <a:pt x="10514" y="11656"/>
                    <a:pt x="10728" y="12013"/>
                  </a:cubicBezTo>
                  <a:cubicBezTo>
                    <a:pt x="10812" y="12144"/>
                    <a:pt x="10847" y="12263"/>
                    <a:pt x="10871" y="12418"/>
                  </a:cubicBezTo>
                  <a:cubicBezTo>
                    <a:pt x="10883" y="12621"/>
                    <a:pt x="10812" y="12787"/>
                    <a:pt x="10633" y="12895"/>
                  </a:cubicBezTo>
                  <a:cubicBezTo>
                    <a:pt x="10335" y="13049"/>
                    <a:pt x="10014" y="13204"/>
                    <a:pt x="9657" y="13216"/>
                  </a:cubicBezTo>
                  <a:cubicBezTo>
                    <a:pt x="9359" y="13228"/>
                    <a:pt x="9157" y="13097"/>
                    <a:pt x="9002" y="12895"/>
                  </a:cubicBezTo>
                  <a:cubicBezTo>
                    <a:pt x="8692" y="12442"/>
                    <a:pt x="8335" y="12025"/>
                    <a:pt x="7966" y="11597"/>
                  </a:cubicBezTo>
                  <a:lnTo>
                    <a:pt x="7502" y="11597"/>
                  </a:lnTo>
                  <a:cubicBezTo>
                    <a:pt x="5382" y="11597"/>
                    <a:pt x="3263" y="11609"/>
                    <a:pt x="1144" y="11609"/>
                  </a:cubicBezTo>
                  <a:lnTo>
                    <a:pt x="715" y="11609"/>
                  </a:lnTo>
                  <a:cubicBezTo>
                    <a:pt x="489" y="11597"/>
                    <a:pt x="358" y="11478"/>
                    <a:pt x="358" y="11251"/>
                  </a:cubicBezTo>
                  <a:cubicBezTo>
                    <a:pt x="346" y="10990"/>
                    <a:pt x="251" y="10728"/>
                    <a:pt x="251" y="10489"/>
                  </a:cubicBezTo>
                  <a:cubicBezTo>
                    <a:pt x="263" y="9775"/>
                    <a:pt x="72" y="9061"/>
                    <a:pt x="132" y="8346"/>
                  </a:cubicBezTo>
                  <a:cubicBezTo>
                    <a:pt x="156" y="8156"/>
                    <a:pt x="120" y="7977"/>
                    <a:pt x="72" y="7799"/>
                  </a:cubicBezTo>
                  <a:cubicBezTo>
                    <a:pt x="37" y="7668"/>
                    <a:pt x="13" y="7513"/>
                    <a:pt x="13" y="7370"/>
                  </a:cubicBezTo>
                  <a:cubicBezTo>
                    <a:pt x="13" y="5846"/>
                    <a:pt x="13" y="4346"/>
                    <a:pt x="1" y="2834"/>
                  </a:cubicBezTo>
                  <a:cubicBezTo>
                    <a:pt x="1" y="2631"/>
                    <a:pt x="60" y="2500"/>
                    <a:pt x="227" y="2393"/>
                  </a:cubicBezTo>
                  <a:cubicBezTo>
                    <a:pt x="310" y="2334"/>
                    <a:pt x="418" y="2262"/>
                    <a:pt x="477" y="2179"/>
                  </a:cubicBezTo>
                  <a:cubicBezTo>
                    <a:pt x="715" y="1822"/>
                    <a:pt x="1025" y="1536"/>
                    <a:pt x="1346" y="1262"/>
                  </a:cubicBezTo>
                  <a:cubicBezTo>
                    <a:pt x="1668" y="988"/>
                    <a:pt x="1942" y="643"/>
                    <a:pt x="2239" y="333"/>
                  </a:cubicBezTo>
                  <a:cubicBezTo>
                    <a:pt x="2299" y="250"/>
                    <a:pt x="2334" y="167"/>
                    <a:pt x="2382" y="60"/>
                  </a:cubicBezTo>
                  <a:cubicBezTo>
                    <a:pt x="2477" y="48"/>
                    <a:pt x="2573" y="36"/>
                    <a:pt x="2680" y="36"/>
                  </a:cubicBezTo>
                  <a:lnTo>
                    <a:pt x="9121" y="36"/>
                  </a:lnTo>
                  <a:lnTo>
                    <a:pt x="9169" y="36"/>
                  </a:lnTo>
                  <a:cubicBezTo>
                    <a:pt x="9633" y="0"/>
                    <a:pt x="9859" y="286"/>
                    <a:pt x="9835" y="667"/>
                  </a:cubicBezTo>
                  <a:cubicBezTo>
                    <a:pt x="9823" y="929"/>
                    <a:pt x="9835" y="1191"/>
                    <a:pt x="9835" y="1441"/>
                  </a:cubicBezTo>
                  <a:cubicBezTo>
                    <a:pt x="9835" y="1679"/>
                    <a:pt x="9835" y="1941"/>
                    <a:pt x="9907" y="2179"/>
                  </a:cubicBezTo>
                  <a:cubicBezTo>
                    <a:pt x="9943" y="2298"/>
                    <a:pt x="9943" y="2429"/>
                    <a:pt x="9943" y="2560"/>
                  </a:cubicBezTo>
                  <a:lnTo>
                    <a:pt x="9943" y="3429"/>
                  </a:lnTo>
                  <a:cubicBezTo>
                    <a:pt x="9943" y="3679"/>
                    <a:pt x="9954" y="3941"/>
                    <a:pt x="10002" y="4203"/>
                  </a:cubicBezTo>
                  <a:cubicBezTo>
                    <a:pt x="10050" y="4393"/>
                    <a:pt x="10050" y="4596"/>
                    <a:pt x="10050" y="4798"/>
                  </a:cubicBezTo>
                  <a:cubicBezTo>
                    <a:pt x="10062" y="5691"/>
                    <a:pt x="10062" y="6584"/>
                    <a:pt x="10073" y="7477"/>
                  </a:cubicBezTo>
                  <a:cubicBezTo>
                    <a:pt x="10073" y="7715"/>
                    <a:pt x="10121" y="7965"/>
                    <a:pt x="10157" y="8203"/>
                  </a:cubicBezTo>
                  <a:cubicBezTo>
                    <a:pt x="10169" y="8334"/>
                    <a:pt x="10193" y="8453"/>
                    <a:pt x="10193" y="8584"/>
                  </a:cubicBezTo>
                  <a:lnTo>
                    <a:pt x="10193" y="10489"/>
                  </a:lnTo>
                  <a:cubicBezTo>
                    <a:pt x="10181" y="10609"/>
                    <a:pt x="10157" y="10775"/>
                    <a:pt x="10121" y="10966"/>
                  </a:cubicBezTo>
                  <a:close/>
                  <a:moveTo>
                    <a:pt x="2846" y="583"/>
                  </a:moveTo>
                  <a:lnTo>
                    <a:pt x="2846" y="1441"/>
                  </a:lnTo>
                  <a:cubicBezTo>
                    <a:pt x="2846" y="1607"/>
                    <a:pt x="2858" y="1774"/>
                    <a:pt x="2811" y="1917"/>
                  </a:cubicBezTo>
                  <a:cubicBezTo>
                    <a:pt x="2739" y="2131"/>
                    <a:pt x="2751" y="2346"/>
                    <a:pt x="2751" y="2560"/>
                  </a:cubicBezTo>
                  <a:cubicBezTo>
                    <a:pt x="2751" y="2667"/>
                    <a:pt x="2751" y="2774"/>
                    <a:pt x="2739" y="2858"/>
                  </a:cubicBezTo>
                  <a:cubicBezTo>
                    <a:pt x="2704" y="3036"/>
                    <a:pt x="2608" y="3155"/>
                    <a:pt x="2430" y="3167"/>
                  </a:cubicBezTo>
                  <a:cubicBezTo>
                    <a:pt x="2239" y="3191"/>
                    <a:pt x="2013" y="3215"/>
                    <a:pt x="1834" y="3155"/>
                  </a:cubicBezTo>
                  <a:cubicBezTo>
                    <a:pt x="1477" y="3036"/>
                    <a:pt x="1084" y="3143"/>
                    <a:pt x="727" y="2977"/>
                  </a:cubicBezTo>
                  <a:cubicBezTo>
                    <a:pt x="656" y="3143"/>
                    <a:pt x="691" y="3286"/>
                    <a:pt x="691" y="3429"/>
                  </a:cubicBezTo>
                  <a:lnTo>
                    <a:pt x="691" y="6882"/>
                  </a:lnTo>
                  <a:cubicBezTo>
                    <a:pt x="691" y="7180"/>
                    <a:pt x="668" y="7489"/>
                    <a:pt x="763" y="7775"/>
                  </a:cubicBezTo>
                  <a:cubicBezTo>
                    <a:pt x="787" y="7870"/>
                    <a:pt x="787" y="7989"/>
                    <a:pt x="787" y="8108"/>
                  </a:cubicBezTo>
                  <a:lnTo>
                    <a:pt x="787" y="8882"/>
                  </a:lnTo>
                  <a:cubicBezTo>
                    <a:pt x="787" y="9001"/>
                    <a:pt x="787" y="9120"/>
                    <a:pt x="822" y="9227"/>
                  </a:cubicBezTo>
                  <a:cubicBezTo>
                    <a:pt x="906" y="9513"/>
                    <a:pt x="906" y="9799"/>
                    <a:pt x="906" y="10073"/>
                  </a:cubicBezTo>
                  <a:cubicBezTo>
                    <a:pt x="906" y="10358"/>
                    <a:pt x="953" y="10609"/>
                    <a:pt x="1072" y="10870"/>
                  </a:cubicBezTo>
                  <a:cubicBezTo>
                    <a:pt x="1430" y="10930"/>
                    <a:pt x="6823" y="10942"/>
                    <a:pt x="7454" y="10894"/>
                  </a:cubicBezTo>
                  <a:cubicBezTo>
                    <a:pt x="7573" y="10668"/>
                    <a:pt x="7716" y="10466"/>
                    <a:pt x="7847" y="10228"/>
                  </a:cubicBezTo>
                  <a:cubicBezTo>
                    <a:pt x="7799" y="10180"/>
                    <a:pt x="7740" y="10120"/>
                    <a:pt x="7668" y="10097"/>
                  </a:cubicBezTo>
                  <a:cubicBezTo>
                    <a:pt x="7621" y="10073"/>
                    <a:pt x="7549" y="10073"/>
                    <a:pt x="7502" y="10097"/>
                  </a:cubicBezTo>
                  <a:cubicBezTo>
                    <a:pt x="7276" y="10108"/>
                    <a:pt x="7121" y="10013"/>
                    <a:pt x="6966" y="9858"/>
                  </a:cubicBezTo>
                  <a:cubicBezTo>
                    <a:pt x="6883" y="9751"/>
                    <a:pt x="6775" y="9644"/>
                    <a:pt x="6668" y="9525"/>
                  </a:cubicBezTo>
                  <a:cubicBezTo>
                    <a:pt x="6549" y="9561"/>
                    <a:pt x="6430" y="9573"/>
                    <a:pt x="6323" y="9596"/>
                  </a:cubicBezTo>
                  <a:cubicBezTo>
                    <a:pt x="5835" y="9799"/>
                    <a:pt x="5371" y="9763"/>
                    <a:pt x="4894" y="9537"/>
                  </a:cubicBezTo>
                  <a:cubicBezTo>
                    <a:pt x="4799" y="9501"/>
                    <a:pt x="4692" y="9454"/>
                    <a:pt x="4585" y="9394"/>
                  </a:cubicBezTo>
                  <a:cubicBezTo>
                    <a:pt x="4335" y="9275"/>
                    <a:pt x="4085" y="9204"/>
                    <a:pt x="3799" y="9215"/>
                  </a:cubicBezTo>
                  <a:cubicBezTo>
                    <a:pt x="3323" y="9227"/>
                    <a:pt x="2846" y="9215"/>
                    <a:pt x="2370" y="9204"/>
                  </a:cubicBezTo>
                  <a:cubicBezTo>
                    <a:pt x="2263" y="9204"/>
                    <a:pt x="2144" y="9168"/>
                    <a:pt x="2037" y="9120"/>
                  </a:cubicBezTo>
                  <a:cubicBezTo>
                    <a:pt x="2001" y="9108"/>
                    <a:pt x="1953" y="9037"/>
                    <a:pt x="1953" y="8989"/>
                  </a:cubicBezTo>
                  <a:cubicBezTo>
                    <a:pt x="1953" y="8942"/>
                    <a:pt x="2001" y="8870"/>
                    <a:pt x="2037" y="8858"/>
                  </a:cubicBezTo>
                  <a:cubicBezTo>
                    <a:pt x="2180" y="8811"/>
                    <a:pt x="2323" y="8787"/>
                    <a:pt x="2453" y="8763"/>
                  </a:cubicBezTo>
                  <a:cubicBezTo>
                    <a:pt x="2787" y="8751"/>
                    <a:pt x="3132" y="8751"/>
                    <a:pt x="3454" y="8751"/>
                  </a:cubicBezTo>
                  <a:cubicBezTo>
                    <a:pt x="3513" y="8751"/>
                    <a:pt x="3608" y="8763"/>
                    <a:pt x="3632" y="8668"/>
                  </a:cubicBezTo>
                  <a:cubicBezTo>
                    <a:pt x="3573" y="8442"/>
                    <a:pt x="3370" y="8323"/>
                    <a:pt x="3263" y="8144"/>
                  </a:cubicBezTo>
                  <a:cubicBezTo>
                    <a:pt x="3156" y="7965"/>
                    <a:pt x="3096" y="7751"/>
                    <a:pt x="3013" y="7549"/>
                  </a:cubicBezTo>
                  <a:cubicBezTo>
                    <a:pt x="2596" y="7489"/>
                    <a:pt x="2144" y="7572"/>
                    <a:pt x="1739" y="7441"/>
                  </a:cubicBezTo>
                  <a:cubicBezTo>
                    <a:pt x="1703" y="7310"/>
                    <a:pt x="1775" y="7215"/>
                    <a:pt x="1882" y="7203"/>
                  </a:cubicBezTo>
                  <a:cubicBezTo>
                    <a:pt x="2072" y="7180"/>
                    <a:pt x="2275" y="7156"/>
                    <a:pt x="2477" y="7144"/>
                  </a:cubicBezTo>
                  <a:cubicBezTo>
                    <a:pt x="2620" y="7132"/>
                    <a:pt x="2787" y="7180"/>
                    <a:pt x="2954" y="7072"/>
                  </a:cubicBezTo>
                  <a:cubicBezTo>
                    <a:pt x="2977" y="6763"/>
                    <a:pt x="2989" y="6429"/>
                    <a:pt x="3025" y="6072"/>
                  </a:cubicBezTo>
                  <a:cubicBezTo>
                    <a:pt x="2930" y="6060"/>
                    <a:pt x="2858" y="6048"/>
                    <a:pt x="2775" y="6048"/>
                  </a:cubicBezTo>
                  <a:lnTo>
                    <a:pt x="1906" y="6048"/>
                  </a:lnTo>
                  <a:cubicBezTo>
                    <a:pt x="1775" y="6048"/>
                    <a:pt x="1656" y="6025"/>
                    <a:pt x="1537" y="5941"/>
                  </a:cubicBezTo>
                  <a:cubicBezTo>
                    <a:pt x="1430" y="5846"/>
                    <a:pt x="1418" y="5691"/>
                    <a:pt x="1537" y="5608"/>
                  </a:cubicBezTo>
                  <a:cubicBezTo>
                    <a:pt x="1596" y="5572"/>
                    <a:pt x="1668" y="5536"/>
                    <a:pt x="1727" y="5536"/>
                  </a:cubicBezTo>
                  <a:cubicBezTo>
                    <a:pt x="1834" y="5525"/>
                    <a:pt x="1942" y="5536"/>
                    <a:pt x="2025" y="5536"/>
                  </a:cubicBezTo>
                  <a:lnTo>
                    <a:pt x="3287" y="5536"/>
                  </a:lnTo>
                  <a:cubicBezTo>
                    <a:pt x="3335" y="5453"/>
                    <a:pt x="3406" y="5394"/>
                    <a:pt x="3430" y="5310"/>
                  </a:cubicBezTo>
                  <a:cubicBezTo>
                    <a:pt x="3454" y="5120"/>
                    <a:pt x="3561" y="5001"/>
                    <a:pt x="3692" y="4882"/>
                  </a:cubicBezTo>
                  <a:cubicBezTo>
                    <a:pt x="3799" y="4774"/>
                    <a:pt x="3918" y="4703"/>
                    <a:pt x="4025" y="4596"/>
                  </a:cubicBezTo>
                  <a:cubicBezTo>
                    <a:pt x="4085" y="4536"/>
                    <a:pt x="4168" y="4501"/>
                    <a:pt x="4120" y="4358"/>
                  </a:cubicBezTo>
                  <a:cubicBezTo>
                    <a:pt x="4037" y="4358"/>
                    <a:pt x="3942" y="4346"/>
                    <a:pt x="3847" y="4346"/>
                  </a:cubicBezTo>
                  <a:cubicBezTo>
                    <a:pt x="3251" y="4346"/>
                    <a:pt x="2668" y="4358"/>
                    <a:pt x="2072" y="4358"/>
                  </a:cubicBezTo>
                  <a:cubicBezTo>
                    <a:pt x="1918" y="4358"/>
                    <a:pt x="1787" y="4358"/>
                    <a:pt x="1644" y="4334"/>
                  </a:cubicBezTo>
                  <a:cubicBezTo>
                    <a:pt x="1525" y="4322"/>
                    <a:pt x="1418" y="4262"/>
                    <a:pt x="1406" y="4120"/>
                  </a:cubicBezTo>
                  <a:cubicBezTo>
                    <a:pt x="1596" y="3917"/>
                    <a:pt x="1596" y="3917"/>
                    <a:pt x="1834" y="3905"/>
                  </a:cubicBezTo>
                  <a:lnTo>
                    <a:pt x="2787" y="3905"/>
                  </a:lnTo>
                  <a:cubicBezTo>
                    <a:pt x="3918" y="3881"/>
                    <a:pt x="5061" y="3977"/>
                    <a:pt x="6192" y="3810"/>
                  </a:cubicBezTo>
                  <a:cubicBezTo>
                    <a:pt x="6656" y="3739"/>
                    <a:pt x="7145" y="3810"/>
                    <a:pt x="7621" y="3810"/>
                  </a:cubicBezTo>
                  <a:cubicBezTo>
                    <a:pt x="7680" y="3810"/>
                    <a:pt x="7740" y="3810"/>
                    <a:pt x="7787" y="3846"/>
                  </a:cubicBezTo>
                  <a:cubicBezTo>
                    <a:pt x="7847" y="3870"/>
                    <a:pt x="7907" y="3941"/>
                    <a:pt x="7907" y="3989"/>
                  </a:cubicBezTo>
                  <a:cubicBezTo>
                    <a:pt x="7907" y="4048"/>
                    <a:pt x="7859" y="4120"/>
                    <a:pt x="7811" y="4167"/>
                  </a:cubicBezTo>
                  <a:cubicBezTo>
                    <a:pt x="7740" y="4215"/>
                    <a:pt x="7633" y="4239"/>
                    <a:pt x="7561" y="4274"/>
                  </a:cubicBezTo>
                  <a:cubicBezTo>
                    <a:pt x="7752" y="4501"/>
                    <a:pt x="7930" y="4739"/>
                    <a:pt x="8121" y="4929"/>
                  </a:cubicBezTo>
                  <a:cubicBezTo>
                    <a:pt x="8609" y="5405"/>
                    <a:pt x="8800" y="6001"/>
                    <a:pt x="8800" y="6656"/>
                  </a:cubicBezTo>
                  <a:lnTo>
                    <a:pt x="8800" y="7001"/>
                  </a:lnTo>
                  <a:cubicBezTo>
                    <a:pt x="8800" y="7739"/>
                    <a:pt x="8835" y="7537"/>
                    <a:pt x="8442" y="8156"/>
                  </a:cubicBezTo>
                  <a:cubicBezTo>
                    <a:pt x="8371" y="8275"/>
                    <a:pt x="8288" y="8394"/>
                    <a:pt x="8216" y="8501"/>
                  </a:cubicBezTo>
                  <a:cubicBezTo>
                    <a:pt x="8407" y="8823"/>
                    <a:pt x="8514" y="9144"/>
                    <a:pt x="8419" y="9513"/>
                  </a:cubicBezTo>
                  <a:cubicBezTo>
                    <a:pt x="8407" y="9573"/>
                    <a:pt x="8454" y="9656"/>
                    <a:pt x="8478" y="9763"/>
                  </a:cubicBezTo>
                  <a:cubicBezTo>
                    <a:pt x="8633" y="9704"/>
                    <a:pt x="8752" y="9656"/>
                    <a:pt x="8871" y="9620"/>
                  </a:cubicBezTo>
                  <a:cubicBezTo>
                    <a:pt x="9002" y="9573"/>
                    <a:pt x="9121" y="9585"/>
                    <a:pt x="9228" y="9692"/>
                  </a:cubicBezTo>
                  <a:lnTo>
                    <a:pt x="9454" y="9918"/>
                  </a:lnTo>
                  <a:cubicBezTo>
                    <a:pt x="9478" y="9882"/>
                    <a:pt x="9490" y="9882"/>
                    <a:pt x="9490" y="9870"/>
                  </a:cubicBezTo>
                  <a:cubicBezTo>
                    <a:pt x="9514" y="9263"/>
                    <a:pt x="9573" y="8632"/>
                    <a:pt x="9454" y="8025"/>
                  </a:cubicBezTo>
                  <a:cubicBezTo>
                    <a:pt x="9419" y="7870"/>
                    <a:pt x="9407" y="7715"/>
                    <a:pt x="9407" y="7549"/>
                  </a:cubicBezTo>
                  <a:cubicBezTo>
                    <a:pt x="9407" y="6620"/>
                    <a:pt x="9419" y="5703"/>
                    <a:pt x="9419" y="4774"/>
                  </a:cubicBezTo>
                  <a:cubicBezTo>
                    <a:pt x="9419" y="4596"/>
                    <a:pt x="9419" y="4441"/>
                    <a:pt x="9395" y="4262"/>
                  </a:cubicBezTo>
                  <a:cubicBezTo>
                    <a:pt x="9311" y="3917"/>
                    <a:pt x="9311" y="3572"/>
                    <a:pt x="9311" y="3227"/>
                  </a:cubicBezTo>
                  <a:cubicBezTo>
                    <a:pt x="9311" y="2905"/>
                    <a:pt x="9359" y="2560"/>
                    <a:pt x="9288" y="2238"/>
                  </a:cubicBezTo>
                  <a:cubicBezTo>
                    <a:pt x="9216" y="1822"/>
                    <a:pt x="9216" y="1405"/>
                    <a:pt x="9192" y="988"/>
                  </a:cubicBezTo>
                  <a:cubicBezTo>
                    <a:pt x="9192" y="845"/>
                    <a:pt x="9181" y="703"/>
                    <a:pt x="9181" y="548"/>
                  </a:cubicBezTo>
                  <a:cubicBezTo>
                    <a:pt x="9109" y="536"/>
                    <a:pt x="9050" y="524"/>
                    <a:pt x="8990" y="524"/>
                  </a:cubicBezTo>
                  <a:cubicBezTo>
                    <a:pt x="6966" y="583"/>
                    <a:pt x="4930" y="583"/>
                    <a:pt x="2846" y="583"/>
                  </a:cubicBezTo>
                  <a:close/>
                  <a:moveTo>
                    <a:pt x="8204" y="6918"/>
                  </a:moveTo>
                  <a:cubicBezTo>
                    <a:pt x="8228" y="6298"/>
                    <a:pt x="8085" y="5727"/>
                    <a:pt x="7621" y="5286"/>
                  </a:cubicBezTo>
                  <a:cubicBezTo>
                    <a:pt x="7609" y="5275"/>
                    <a:pt x="7597" y="5239"/>
                    <a:pt x="7573" y="5215"/>
                  </a:cubicBezTo>
                  <a:cubicBezTo>
                    <a:pt x="7442" y="4977"/>
                    <a:pt x="7240" y="4822"/>
                    <a:pt x="7002" y="4715"/>
                  </a:cubicBezTo>
                  <a:cubicBezTo>
                    <a:pt x="6525" y="4513"/>
                    <a:pt x="6025" y="4441"/>
                    <a:pt x="5525" y="4513"/>
                  </a:cubicBezTo>
                  <a:cubicBezTo>
                    <a:pt x="5049" y="4584"/>
                    <a:pt x="4620" y="4774"/>
                    <a:pt x="4216" y="5013"/>
                  </a:cubicBezTo>
                  <a:cubicBezTo>
                    <a:pt x="4001" y="5132"/>
                    <a:pt x="3823" y="5251"/>
                    <a:pt x="3799" y="5525"/>
                  </a:cubicBezTo>
                  <a:cubicBezTo>
                    <a:pt x="3787" y="5608"/>
                    <a:pt x="3727" y="5703"/>
                    <a:pt x="3680" y="5786"/>
                  </a:cubicBezTo>
                  <a:cubicBezTo>
                    <a:pt x="3525" y="6060"/>
                    <a:pt x="3442" y="6346"/>
                    <a:pt x="3549" y="6656"/>
                  </a:cubicBezTo>
                  <a:cubicBezTo>
                    <a:pt x="3561" y="6703"/>
                    <a:pt x="3561" y="6739"/>
                    <a:pt x="3561" y="6787"/>
                  </a:cubicBezTo>
                  <a:cubicBezTo>
                    <a:pt x="3608" y="7060"/>
                    <a:pt x="3680" y="7322"/>
                    <a:pt x="3704" y="7584"/>
                  </a:cubicBezTo>
                  <a:cubicBezTo>
                    <a:pt x="3739" y="7906"/>
                    <a:pt x="3989" y="8084"/>
                    <a:pt x="4168" y="8299"/>
                  </a:cubicBezTo>
                  <a:cubicBezTo>
                    <a:pt x="4406" y="8632"/>
                    <a:pt x="4716" y="8882"/>
                    <a:pt x="5156" y="8930"/>
                  </a:cubicBezTo>
                  <a:cubicBezTo>
                    <a:pt x="5228" y="8942"/>
                    <a:pt x="5299" y="8954"/>
                    <a:pt x="5347" y="9001"/>
                  </a:cubicBezTo>
                  <a:cubicBezTo>
                    <a:pt x="5537" y="9192"/>
                    <a:pt x="5752" y="9180"/>
                    <a:pt x="5990" y="9096"/>
                  </a:cubicBezTo>
                  <a:cubicBezTo>
                    <a:pt x="6073" y="9061"/>
                    <a:pt x="6180" y="9037"/>
                    <a:pt x="6263" y="9001"/>
                  </a:cubicBezTo>
                  <a:cubicBezTo>
                    <a:pt x="6859" y="8894"/>
                    <a:pt x="7311" y="8537"/>
                    <a:pt x="7728" y="8144"/>
                  </a:cubicBezTo>
                  <a:cubicBezTo>
                    <a:pt x="8038" y="7834"/>
                    <a:pt x="8288" y="7441"/>
                    <a:pt x="8204" y="6918"/>
                  </a:cubicBezTo>
                  <a:close/>
                  <a:moveTo>
                    <a:pt x="10288" y="12418"/>
                  </a:moveTo>
                  <a:cubicBezTo>
                    <a:pt x="10050" y="11656"/>
                    <a:pt x="9573" y="11085"/>
                    <a:pt x="9181" y="10466"/>
                  </a:cubicBezTo>
                  <a:cubicBezTo>
                    <a:pt x="9157" y="10406"/>
                    <a:pt x="9097" y="10347"/>
                    <a:pt x="9050" y="10299"/>
                  </a:cubicBezTo>
                  <a:cubicBezTo>
                    <a:pt x="9002" y="10251"/>
                    <a:pt x="8966" y="10239"/>
                    <a:pt x="8919" y="10204"/>
                  </a:cubicBezTo>
                  <a:cubicBezTo>
                    <a:pt x="8633" y="10251"/>
                    <a:pt x="8454" y="10466"/>
                    <a:pt x="8228" y="10585"/>
                  </a:cubicBezTo>
                  <a:cubicBezTo>
                    <a:pt x="8192" y="10609"/>
                    <a:pt x="8145" y="10716"/>
                    <a:pt x="8157" y="10775"/>
                  </a:cubicBezTo>
                  <a:cubicBezTo>
                    <a:pt x="8168" y="10859"/>
                    <a:pt x="8216" y="10966"/>
                    <a:pt x="8276" y="11037"/>
                  </a:cubicBezTo>
                  <a:cubicBezTo>
                    <a:pt x="8395" y="11216"/>
                    <a:pt x="8526" y="11382"/>
                    <a:pt x="8669" y="11549"/>
                  </a:cubicBezTo>
                  <a:cubicBezTo>
                    <a:pt x="8919" y="11871"/>
                    <a:pt x="9181" y="12204"/>
                    <a:pt x="9454" y="12514"/>
                  </a:cubicBezTo>
                  <a:cubicBezTo>
                    <a:pt x="9514" y="12585"/>
                    <a:pt x="9621" y="12621"/>
                    <a:pt x="9704" y="12680"/>
                  </a:cubicBezTo>
                  <a:cubicBezTo>
                    <a:pt x="9895" y="12597"/>
                    <a:pt x="10073" y="12502"/>
                    <a:pt x="10288" y="12418"/>
                  </a:cubicBezTo>
                  <a:close/>
                  <a:moveTo>
                    <a:pt x="1108" y="2393"/>
                  </a:moveTo>
                  <a:cubicBezTo>
                    <a:pt x="1287" y="2500"/>
                    <a:pt x="1453" y="2453"/>
                    <a:pt x="1620" y="2477"/>
                  </a:cubicBezTo>
                  <a:cubicBezTo>
                    <a:pt x="1787" y="2488"/>
                    <a:pt x="1942" y="2631"/>
                    <a:pt x="2144" y="2512"/>
                  </a:cubicBezTo>
                  <a:cubicBezTo>
                    <a:pt x="2156" y="2238"/>
                    <a:pt x="2203" y="1941"/>
                    <a:pt x="2275" y="1655"/>
                  </a:cubicBezTo>
                  <a:cubicBezTo>
                    <a:pt x="2323" y="1500"/>
                    <a:pt x="2323" y="1322"/>
                    <a:pt x="2275" y="1143"/>
                  </a:cubicBezTo>
                  <a:cubicBezTo>
                    <a:pt x="2084" y="1262"/>
                    <a:pt x="1406" y="1953"/>
                    <a:pt x="1156" y="2238"/>
                  </a:cubicBezTo>
                  <a:cubicBezTo>
                    <a:pt x="1132" y="2274"/>
                    <a:pt x="1120" y="2334"/>
                    <a:pt x="1108" y="2393"/>
                  </a:cubicBezTo>
                  <a:close/>
                  <a:moveTo>
                    <a:pt x="7978" y="9275"/>
                  </a:moveTo>
                  <a:cubicBezTo>
                    <a:pt x="7966" y="9120"/>
                    <a:pt x="7930" y="9001"/>
                    <a:pt x="7752" y="8942"/>
                  </a:cubicBezTo>
                  <a:cubicBezTo>
                    <a:pt x="7597" y="9061"/>
                    <a:pt x="7418" y="9204"/>
                    <a:pt x="7240" y="9323"/>
                  </a:cubicBezTo>
                  <a:cubicBezTo>
                    <a:pt x="7276" y="9477"/>
                    <a:pt x="7371" y="9573"/>
                    <a:pt x="7514" y="9573"/>
                  </a:cubicBezTo>
                  <a:cubicBezTo>
                    <a:pt x="7728" y="9585"/>
                    <a:pt x="7847" y="9406"/>
                    <a:pt x="7978" y="9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0"/>
            <p:cNvSpPr/>
            <p:nvPr/>
          </p:nvSpPr>
          <p:spPr>
            <a:xfrm>
              <a:off x="2623825" y="2430500"/>
              <a:ext cx="109575" cy="16075"/>
            </a:xfrm>
            <a:custGeom>
              <a:avLst/>
              <a:gdLst/>
              <a:ahLst/>
              <a:cxnLst/>
              <a:rect l="l" t="t" r="r" b="b"/>
              <a:pathLst>
                <a:path w="4383" h="643" extrusionOk="0">
                  <a:moveTo>
                    <a:pt x="3787" y="464"/>
                  </a:moveTo>
                  <a:lnTo>
                    <a:pt x="1846" y="464"/>
                  </a:lnTo>
                  <a:cubicBezTo>
                    <a:pt x="1644" y="464"/>
                    <a:pt x="1429" y="500"/>
                    <a:pt x="1203" y="560"/>
                  </a:cubicBezTo>
                  <a:cubicBezTo>
                    <a:pt x="894" y="643"/>
                    <a:pt x="548" y="595"/>
                    <a:pt x="227" y="572"/>
                  </a:cubicBezTo>
                  <a:cubicBezTo>
                    <a:pt x="179" y="572"/>
                    <a:pt x="132" y="560"/>
                    <a:pt x="108" y="524"/>
                  </a:cubicBezTo>
                  <a:cubicBezTo>
                    <a:pt x="60" y="476"/>
                    <a:pt x="1" y="417"/>
                    <a:pt x="1" y="357"/>
                  </a:cubicBezTo>
                  <a:cubicBezTo>
                    <a:pt x="1" y="298"/>
                    <a:pt x="72" y="226"/>
                    <a:pt x="120" y="214"/>
                  </a:cubicBezTo>
                  <a:cubicBezTo>
                    <a:pt x="227" y="179"/>
                    <a:pt x="346" y="167"/>
                    <a:pt x="465" y="167"/>
                  </a:cubicBezTo>
                  <a:cubicBezTo>
                    <a:pt x="739" y="155"/>
                    <a:pt x="1025" y="179"/>
                    <a:pt x="1310" y="48"/>
                  </a:cubicBezTo>
                  <a:cubicBezTo>
                    <a:pt x="1406" y="0"/>
                    <a:pt x="1501" y="36"/>
                    <a:pt x="1608" y="36"/>
                  </a:cubicBezTo>
                  <a:cubicBezTo>
                    <a:pt x="2310" y="36"/>
                    <a:pt x="3013" y="36"/>
                    <a:pt x="3727" y="12"/>
                  </a:cubicBezTo>
                  <a:cubicBezTo>
                    <a:pt x="3870" y="12"/>
                    <a:pt x="4001" y="12"/>
                    <a:pt x="4156" y="36"/>
                  </a:cubicBezTo>
                  <a:cubicBezTo>
                    <a:pt x="4287" y="48"/>
                    <a:pt x="4382" y="143"/>
                    <a:pt x="4382" y="262"/>
                  </a:cubicBezTo>
                  <a:cubicBezTo>
                    <a:pt x="4382" y="357"/>
                    <a:pt x="4299" y="476"/>
                    <a:pt x="4168" y="500"/>
                  </a:cubicBezTo>
                  <a:cubicBezTo>
                    <a:pt x="4037" y="512"/>
                    <a:pt x="3918" y="512"/>
                    <a:pt x="3787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0"/>
            <p:cNvSpPr/>
            <p:nvPr/>
          </p:nvSpPr>
          <p:spPr>
            <a:xfrm>
              <a:off x="2645550" y="2505800"/>
              <a:ext cx="71475" cy="75625"/>
            </a:xfrm>
            <a:custGeom>
              <a:avLst/>
              <a:gdLst/>
              <a:ahLst/>
              <a:cxnLst/>
              <a:rect l="l" t="t" r="r" b="b"/>
              <a:pathLst>
                <a:path w="2859" h="3025" extrusionOk="0">
                  <a:moveTo>
                    <a:pt x="1906" y="2191"/>
                  </a:moveTo>
                  <a:cubicBezTo>
                    <a:pt x="1346" y="2108"/>
                    <a:pt x="1025" y="2132"/>
                    <a:pt x="739" y="2215"/>
                  </a:cubicBezTo>
                  <a:cubicBezTo>
                    <a:pt x="656" y="2322"/>
                    <a:pt x="691" y="2465"/>
                    <a:pt x="668" y="2584"/>
                  </a:cubicBezTo>
                  <a:cubicBezTo>
                    <a:pt x="632" y="2810"/>
                    <a:pt x="537" y="2965"/>
                    <a:pt x="382" y="2977"/>
                  </a:cubicBezTo>
                  <a:cubicBezTo>
                    <a:pt x="239" y="2989"/>
                    <a:pt x="84" y="2822"/>
                    <a:pt x="36" y="2584"/>
                  </a:cubicBezTo>
                  <a:cubicBezTo>
                    <a:pt x="25" y="2513"/>
                    <a:pt x="1" y="2441"/>
                    <a:pt x="25" y="2382"/>
                  </a:cubicBezTo>
                  <a:cubicBezTo>
                    <a:pt x="179" y="1953"/>
                    <a:pt x="215" y="1489"/>
                    <a:pt x="429" y="1072"/>
                  </a:cubicBezTo>
                  <a:cubicBezTo>
                    <a:pt x="537" y="858"/>
                    <a:pt x="632" y="667"/>
                    <a:pt x="739" y="465"/>
                  </a:cubicBezTo>
                  <a:cubicBezTo>
                    <a:pt x="906" y="131"/>
                    <a:pt x="1263" y="0"/>
                    <a:pt x="1560" y="179"/>
                  </a:cubicBezTo>
                  <a:cubicBezTo>
                    <a:pt x="1882" y="381"/>
                    <a:pt x="2168" y="655"/>
                    <a:pt x="2227" y="1084"/>
                  </a:cubicBezTo>
                  <a:cubicBezTo>
                    <a:pt x="2227" y="1131"/>
                    <a:pt x="2227" y="1179"/>
                    <a:pt x="2263" y="1203"/>
                  </a:cubicBezTo>
                  <a:cubicBezTo>
                    <a:pt x="2394" y="1548"/>
                    <a:pt x="2537" y="1893"/>
                    <a:pt x="2692" y="2227"/>
                  </a:cubicBezTo>
                  <a:cubicBezTo>
                    <a:pt x="2715" y="2310"/>
                    <a:pt x="2763" y="2382"/>
                    <a:pt x="2799" y="2465"/>
                  </a:cubicBezTo>
                  <a:cubicBezTo>
                    <a:pt x="2858" y="2608"/>
                    <a:pt x="2823" y="2727"/>
                    <a:pt x="2751" y="2846"/>
                  </a:cubicBezTo>
                  <a:cubicBezTo>
                    <a:pt x="2644" y="3001"/>
                    <a:pt x="2418" y="3024"/>
                    <a:pt x="2299" y="2870"/>
                  </a:cubicBezTo>
                  <a:cubicBezTo>
                    <a:pt x="2215" y="2751"/>
                    <a:pt x="2144" y="2608"/>
                    <a:pt x="2061" y="2465"/>
                  </a:cubicBezTo>
                  <a:cubicBezTo>
                    <a:pt x="2001" y="2370"/>
                    <a:pt x="1941" y="2274"/>
                    <a:pt x="1906" y="2191"/>
                  </a:cubicBezTo>
                  <a:close/>
                  <a:moveTo>
                    <a:pt x="1251" y="822"/>
                  </a:moveTo>
                  <a:cubicBezTo>
                    <a:pt x="1132" y="1072"/>
                    <a:pt x="1060" y="1298"/>
                    <a:pt x="1037" y="1548"/>
                  </a:cubicBezTo>
                  <a:cubicBezTo>
                    <a:pt x="1251" y="1572"/>
                    <a:pt x="1441" y="1608"/>
                    <a:pt x="1632" y="1512"/>
                  </a:cubicBezTo>
                  <a:cubicBezTo>
                    <a:pt x="1584" y="1239"/>
                    <a:pt x="1632" y="953"/>
                    <a:pt x="1251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40"/>
          <p:cNvGrpSpPr/>
          <p:nvPr/>
        </p:nvGrpSpPr>
        <p:grpSpPr>
          <a:xfrm>
            <a:off x="7078649" y="1371111"/>
            <a:ext cx="272110" cy="291676"/>
            <a:chOff x="3943625" y="1931025"/>
            <a:chExt cx="356025" cy="381625"/>
          </a:xfrm>
        </p:grpSpPr>
        <p:sp>
          <p:nvSpPr>
            <p:cNvPr id="845" name="Google Shape;845;p40"/>
            <p:cNvSpPr/>
            <p:nvPr/>
          </p:nvSpPr>
          <p:spPr>
            <a:xfrm>
              <a:off x="3962675" y="1955725"/>
              <a:ext cx="319125" cy="339025"/>
            </a:xfrm>
            <a:custGeom>
              <a:avLst/>
              <a:gdLst/>
              <a:ahLst/>
              <a:cxnLst/>
              <a:rect l="l" t="t" r="r" b="b"/>
              <a:pathLst>
                <a:path w="12765" h="13561" extrusionOk="0">
                  <a:moveTo>
                    <a:pt x="4692" y="1"/>
                  </a:moveTo>
                  <a:cubicBezTo>
                    <a:pt x="4561" y="132"/>
                    <a:pt x="4621" y="298"/>
                    <a:pt x="4561" y="429"/>
                  </a:cubicBezTo>
                  <a:cubicBezTo>
                    <a:pt x="4371" y="941"/>
                    <a:pt x="4299" y="1465"/>
                    <a:pt x="4216" y="1977"/>
                  </a:cubicBezTo>
                  <a:cubicBezTo>
                    <a:pt x="4204" y="2060"/>
                    <a:pt x="4192" y="2144"/>
                    <a:pt x="4132" y="2179"/>
                  </a:cubicBezTo>
                  <a:cubicBezTo>
                    <a:pt x="3918" y="2310"/>
                    <a:pt x="3775" y="2501"/>
                    <a:pt x="3537" y="2608"/>
                  </a:cubicBezTo>
                  <a:cubicBezTo>
                    <a:pt x="3001" y="2834"/>
                    <a:pt x="2525" y="3156"/>
                    <a:pt x="2049" y="3465"/>
                  </a:cubicBezTo>
                  <a:cubicBezTo>
                    <a:pt x="1942" y="3549"/>
                    <a:pt x="1846" y="3632"/>
                    <a:pt x="1763" y="3727"/>
                  </a:cubicBezTo>
                  <a:cubicBezTo>
                    <a:pt x="1394" y="4203"/>
                    <a:pt x="1013" y="4656"/>
                    <a:pt x="787" y="5239"/>
                  </a:cubicBezTo>
                  <a:cubicBezTo>
                    <a:pt x="715" y="5430"/>
                    <a:pt x="596" y="5597"/>
                    <a:pt x="513" y="5775"/>
                  </a:cubicBezTo>
                  <a:cubicBezTo>
                    <a:pt x="430" y="6001"/>
                    <a:pt x="322" y="6228"/>
                    <a:pt x="263" y="6466"/>
                  </a:cubicBezTo>
                  <a:cubicBezTo>
                    <a:pt x="120" y="7073"/>
                    <a:pt x="1" y="7692"/>
                    <a:pt x="37" y="8335"/>
                  </a:cubicBezTo>
                  <a:cubicBezTo>
                    <a:pt x="60" y="8537"/>
                    <a:pt x="37" y="8740"/>
                    <a:pt x="37" y="8954"/>
                  </a:cubicBezTo>
                  <a:cubicBezTo>
                    <a:pt x="60" y="9907"/>
                    <a:pt x="418" y="10680"/>
                    <a:pt x="1168" y="11276"/>
                  </a:cubicBezTo>
                  <a:cubicBezTo>
                    <a:pt x="1311" y="11371"/>
                    <a:pt x="1453" y="11478"/>
                    <a:pt x="1573" y="11597"/>
                  </a:cubicBezTo>
                  <a:cubicBezTo>
                    <a:pt x="1882" y="11931"/>
                    <a:pt x="2263" y="12169"/>
                    <a:pt x="2656" y="12359"/>
                  </a:cubicBezTo>
                  <a:cubicBezTo>
                    <a:pt x="3061" y="12538"/>
                    <a:pt x="3489" y="12705"/>
                    <a:pt x="3882" y="12907"/>
                  </a:cubicBezTo>
                  <a:cubicBezTo>
                    <a:pt x="4323" y="13157"/>
                    <a:pt x="4799" y="13324"/>
                    <a:pt x="5287" y="13419"/>
                  </a:cubicBezTo>
                  <a:cubicBezTo>
                    <a:pt x="5502" y="13455"/>
                    <a:pt x="5704" y="13538"/>
                    <a:pt x="5930" y="13550"/>
                  </a:cubicBezTo>
                  <a:cubicBezTo>
                    <a:pt x="6168" y="13550"/>
                    <a:pt x="6406" y="13560"/>
                    <a:pt x="6645" y="13560"/>
                  </a:cubicBezTo>
                  <a:cubicBezTo>
                    <a:pt x="6978" y="13560"/>
                    <a:pt x="7311" y="13540"/>
                    <a:pt x="7645" y="13443"/>
                  </a:cubicBezTo>
                  <a:cubicBezTo>
                    <a:pt x="7930" y="13347"/>
                    <a:pt x="8240" y="13324"/>
                    <a:pt x="8502" y="13157"/>
                  </a:cubicBezTo>
                  <a:cubicBezTo>
                    <a:pt x="8585" y="13121"/>
                    <a:pt x="8669" y="13097"/>
                    <a:pt x="8740" y="13074"/>
                  </a:cubicBezTo>
                  <a:cubicBezTo>
                    <a:pt x="9062" y="13002"/>
                    <a:pt x="9335" y="12847"/>
                    <a:pt x="9597" y="12669"/>
                  </a:cubicBezTo>
                  <a:cubicBezTo>
                    <a:pt x="9847" y="12502"/>
                    <a:pt x="10097" y="12324"/>
                    <a:pt x="10347" y="12169"/>
                  </a:cubicBezTo>
                  <a:cubicBezTo>
                    <a:pt x="10633" y="11990"/>
                    <a:pt x="10883" y="11788"/>
                    <a:pt x="11062" y="11490"/>
                  </a:cubicBezTo>
                  <a:cubicBezTo>
                    <a:pt x="11109" y="11407"/>
                    <a:pt x="11205" y="11347"/>
                    <a:pt x="11264" y="11276"/>
                  </a:cubicBezTo>
                  <a:cubicBezTo>
                    <a:pt x="11383" y="11121"/>
                    <a:pt x="11514" y="10990"/>
                    <a:pt x="11598" y="10835"/>
                  </a:cubicBezTo>
                  <a:cubicBezTo>
                    <a:pt x="11895" y="10359"/>
                    <a:pt x="12193" y="9883"/>
                    <a:pt x="12479" y="9407"/>
                  </a:cubicBezTo>
                  <a:cubicBezTo>
                    <a:pt x="12610" y="9192"/>
                    <a:pt x="12693" y="8930"/>
                    <a:pt x="12693" y="8668"/>
                  </a:cubicBezTo>
                  <a:cubicBezTo>
                    <a:pt x="12693" y="8061"/>
                    <a:pt x="12705" y="7466"/>
                    <a:pt x="12705" y="6847"/>
                  </a:cubicBezTo>
                  <a:cubicBezTo>
                    <a:pt x="12764" y="6585"/>
                    <a:pt x="12753" y="6335"/>
                    <a:pt x="12633" y="6097"/>
                  </a:cubicBezTo>
                  <a:cubicBezTo>
                    <a:pt x="12574" y="5954"/>
                    <a:pt x="12562" y="5811"/>
                    <a:pt x="12526" y="5680"/>
                  </a:cubicBezTo>
                  <a:cubicBezTo>
                    <a:pt x="12502" y="5573"/>
                    <a:pt x="12502" y="5477"/>
                    <a:pt x="12455" y="5382"/>
                  </a:cubicBezTo>
                  <a:cubicBezTo>
                    <a:pt x="12348" y="5096"/>
                    <a:pt x="12229" y="4811"/>
                    <a:pt x="12110" y="4549"/>
                  </a:cubicBezTo>
                  <a:cubicBezTo>
                    <a:pt x="12086" y="4465"/>
                    <a:pt x="12038" y="4394"/>
                    <a:pt x="11979" y="4323"/>
                  </a:cubicBezTo>
                  <a:cubicBezTo>
                    <a:pt x="11681" y="3942"/>
                    <a:pt x="11383" y="3572"/>
                    <a:pt x="11038" y="3263"/>
                  </a:cubicBezTo>
                  <a:cubicBezTo>
                    <a:pt x="10871" y="3108"/>
                    <a:pt x="10728" y="2977"/>
                    <a:pt x="10514" y="2870"/>
                  </a:cubicBezTo>
                  <a:cubicBezTo>
                    <a:pt x="10395" y="2810"/>
                    <a:pt x="10264" y="2727"/>
                    <a:pt x="10181" y="2620"/>
                  </a:cubicBezTo>
                  <a:cubicBezTo>
                    <a:pt x="9978" y="2418"/>
                    <a:pt x="9728" y="2275"/>
                    <a:pt x="9478" y="2215"/>
                  </a:cubicBezTo>
                  <a:cubicBezTo>
                    <a:pt x="9121" y="2132"/>
                    <a:pt x="8776" y="2001"/>
                    <a:pt x="8407" y="1917"/>
                  </a:cubicBezTo>
                  <a:cubicBezTo>
                    <a:pt x="8160" y="1878"/>
                    <a:pt x="7915" y="1867"/>
                    <a:pt x="7671" y="1867"/>
                  </a:cubicBezTo>
                  <a:cubicBezTo>
                    <a:pt x="7373" y="1867"/>
                    <a:pt x="7077" y="1883"/>
                    <a:pt x="6778" y="1883"/>
                  </a:cubicBezTo>
                  <a:cubicBezTo>
                    <a:pt x="6729" y="1883"/>
                    <a:pt x="6681" y="1883"/>
                    <a:pt x="6633" y="1882"/>
                  </a:cubicBezTo>
                  <a:cubicBezTo>
                    <a:pt x="6573" y="1882"/>
                    <a:pt x="6526" y="1906"/>
                    <a:pt x="6466" y="1917"/>
                  </a:cubicBezTo>
                  <a:cubicBezTo>
                    <a:pt x="6352" y="1952"/>
                    <a:pt x="6251" y="1969"/>
                    <a:pt x="6159" y="1969"/>
                  </a:cubicBezTo>
                  <a:cubicBezTo>
                    <a:pt x="5867" y="1969"/>
                    <a:pt x="5677" y="1795"/>
                    <a:pt x="5514" y="1441"/>
                  </a:cubicBezTo>
                  <a:cubicBezTo>
                    <a:pt x="5287" y="953"/>
                    <a:pt x="5097" y="429"/>
                    <a:pt x="46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0"/>
            <p:cNvSpPr/>
            <p:nvPr/>
          </p:nvSpPr>
          <p:spPr>
            <a:xfrm>
              <a:off x="3943625" y="1931025"/>
              <a:ext cx="356025" cy="381625"/>
            </a:xfrm>
            <a:custGeom>
              <a:avLst/>
              <a:gdLst/>
              <a:ahLst/>
              <a:cxnLst/>
              <a:rect l="l" t="t" r="r" b="b"/>
              <a:pathLst>
                <a:path w="14241" h="15265" extrusionOk="0">
                  <a:moveTo>
                    <a:pt x="4359" y="2917"/>
                  </a:moveTo>
                  <a:cubicBezTo>
                    <a:pt x="4406" y="2584"/>
                    <a:pt x="4454" y="2274"/>
                    <a:pt x="4513" y="1965"/>
                  </a:cubicBezTo>
                  <a:cubicBezTo>
                    <a:pt x="4513" y="1917"/>
                    <a:pt x="4525" y="1870"/>
                    <a:pt x="4537" y="1822"/>
                  </a:cubicBezTo>
                  <a:cubicBezTo>
                    <a:pt x="4692" y="1346"/>
                    <a:pt x="4835" y="870"/>
                    <a:pt x="5002" y="393"/>
                  </a:cubicBezTo>
                  <a:cubicBezTo>
                    <a:pt x="5025" y="298"/>
                    <a:pt x="5121" y="203"/>
                    <a:pt x="5204" y="131"/>
                  </a:cubicBezTo>
                  <a:cubicBezTo>
                    <a:pt x="5359" y="12"/>
                    <a:pt x="5525" y="0"/>
                    <a:pt x="5680" y="96"/>
                  </a:cubicBezTo>
                  <a:cubicBezTo>
                    <a:pt x="5847" y="203"/>
                    <a:pt x="5978" y="334"/>
                    <a:pt x="6025" y="536"/>
                  </a:cubicBezTo>
                  <a:cubicBezTo>
                    <a:pt x="6085" y="739"/>
                    <a:pt x="6204" y="917"/>
                    <a:pt x="6359" y="1084"/>
                  </a:cubicBezTo>
                  <a:cubicBezTo>
                    <a:pt x="6442" y="1167"/>
                    <a:pt x="6490" y="1310"/>
                    <a:pt x="6537" y="1429"/>
                  </a:cubicBezTo>
                  <a:cubicBezTo>
                    <a:pt x="6633" y="1667"/>
                    <a:pt x="6740" y="1882"/>
                    <a:pt x="6859" y="2120"/>
                  </a:cubicBezTo>
                  <a:cubicBezTo>
                    <a:pt x="7502" y="2060"/>
                    <a:pt x="8109" y="2072"/>
                    <a:pt x="8740" y="2096"/>
                  </a:cubicBezTo>
                  <a:cubicBezTo>
                    <a:pt x="9193" y="2108"/>
                    <a:pt x="9645" y="2167"/>
                    <a:pt x="10074" y="2358"/>
                  </a:cubicBezTo>
                  <a:cubicBezTo>
                    <a:pt x="10300" y="2465"/>
                    <a:pt x="10550" y="2477"/>
                    <a:pt x="10764" y="2596"/>
                  </a:cubicBezTo>
                  <a:cubicBezTo>
                    <a:pt x="11002" y="2739"/>
                    <a:pt x="11240" y="2858"/>
                    <a:pt x="11431" y="3060"/>
                  </a:cubicBezTo>
                  <a:cubicBezTo>
                    <a:pt x="11490" y="3132"/>
                    <a:pt x="11574" y="3191"/>
                    <a:pt x="11669" y="3239"/>
                  </a:cubicBezTo>
                  <a:cubicBezTo>
                    <a:pt x="11907" y="3346"/>
                    <a:pt x="12098" y="3525"/>
                    <a:pt x="12276" y="3703"/>
                  </a:cubicBezTo>
                  <a:cubicBezTo>
                    <a:pt x="12657" y="4072"/>
                    <a:pt x="13003" y="4477"/>
                    <a:pt x="13336" y="4894"/>
                  </a:cubicBezTo>
                  <a:cubicBezTo>
                    <a:pt x="13348" y="4906"/>
                    <a:pt x="13372" y="4941"/>
                    <a:pt x="13372" y="4965"/>
                  </a:cubicBezTo>
                  <a:cubicBezTo>
                    <a:pt x="13610" y="5453"/>
                    <a:pt x="13872" y="5953"/>
                    <a:pt x="13991" y="6489"/>
                  </a:cubicBezTo>
                  <a:cubicBezTo>
                    <a:pt x="14015" y="6620"/>
                    <a:pt x="14026" y="6787"/>
                    <a:pt x="14086" y="6906"/>
                  </a:cubicBezTo>
                  <a:cubicBezTo>
                    <a:pt x="14205" y="7120"/>
                    <a:pt x="14229" y="7358"/>
                    <a:pt x="14229" y="7620"/>
                  </a:cubicBezTo>
                  <a:cubicBezTo>
                    <a:pt x="14229" y="8299"/>
                    <a:pt x="14229" y="9001"/>
                    <a:pt x="14241" y="9680"/>
                  </a:cubicBezTo>
                  <a:cubicBezTo>
                    <a:pt x="14241" y="10037"/>
                    <a:pt x="14146" y="10371"/>
                    <a:pt x="13991" y="10680"/>
                  </a:cubicBezTo>
                  <a:cubicBezTo>
                    <a:pt x="13645" y="11287"/>
                    <a:pt x="13300" y="11883"/>
                    <a:pt x="12883" y="12442"/>
                  </a:cubicBezTo>
                  <a:cubicBezTo>
                    <a:pt x="12657" y="12752"/>
                    <a:pt x="12395" y="13038"/>
                    <a:pt x="12145" y="13335"/>
                  </a:cubicBezTo>
                  <a:cubicBezTo>
                    <a:pt x="12062" y="13419"/>
                    <a:pt x="11979" y="13490"/>
                    <a:pt x="11883" y="13550"/>
                  </a:cubicBezTo>
                  <a:cubicBezTo>
                    <a:pt x="11502" y="13824"/>
                    <a:pt x="11109" y="14109"/>
                    <a:pt x="10717" y="14359"/>
                  </a:cubicBezTo>
                  <a:cubicBezTo>
                    <a:pt x="10431" y="14538"/>
                    <a:pt x="10145" y="14705"/>
                    <a:pt x="9824" y="14764"/>
                  </a:cubicBezTo>
                  <a:cubicBezTo>
                    <a:pt x="9740" y="14776"/>
                    <a:pt x="9669" y="14788"/>
                    <a:pt x="9609" y="14824"/>
                  </a:cubicBezTo>
                  <a:cubicBezTo>
                    <a:pt x="9228" y="15062"/>
                    <a:pt x="8764" y="15097"/>
                    <a:pt x="8335" y="15205"/>
                  </a:cubicBezTo>
                  <a:cubicBezTo>
                    <a:pt x="8192" y="15240"/>
                    <a:pt x="8050" y="15252"/>
                    <a:pt x="7895" y="15252"/>
                  </a:cubicBezTo>
                  <a:cubicBezTo>
                    <a:pt x="7502" y="15252"/>
                    <a:pt x="7097" y="15264"/>
                    <a:pt x="6692" y="15252"/>
                  </a:cubicBezTo>
                  <a:cubicBezTo>
                    <a:pt x="6454" y="15240"/>
                    <a:pt x="6216" y="15193"/>
                    <a:pt x="5966" y="15145"/>
                  </a:cubicBezTo>
                  <a:cubicBezTo>
                    <a:pt x="5383" y="15038"/>
                    <a:pt x="4823" y="14859"/>
                    <a:pt x="4299" y="14562"/>
                  </a:cubicBezTo>
                  <a:cubicBezTo>
                    <a:pt x="4120" y="14466"/>
                    <a:pt x="3906" y="14383"/>
                    <a:pt x="3704" y="14300"/>
                  </a:cubicBezTo>
                  <a:cubicBezTo>
                    <a:pt x="3180" y="14074"/>
                    <a:pt x="2680" y="13824"/>
                    <a:pt x="2239" y="13478"/>
                  </a:cubicBezTo>
                  <a:cubicBezTo>
                    <a:pt x="1906" y="13192"/>
                    <a:pt x="1561" y="12919"/>
                    <a:pt x="1227" y="12621"/>
                  </a:cubicBezTo>
                  <a:cubicBezTo>
                    <a:pt x="430" y="11883"/>
                    <a:pt x="72" y="10954"/>
                    <a:pt x="60" y="9883"/>
                  </a:cubicBezTo>
                  <a:cubicBezTo>
                    <a:pt x="60" y="9716"/>
                    <a:pt x="72" y="9561"/>
                    <a:pt x="60" y="9406"/>
                  </a:cubicBezTo>
                  <a:cubicBezTo>
                    <a:pt x="1" y="8597"/>
                    <a:pt x="156" y="7823"/>
                    <a:pt x="358" y="7061"/>
                  </a:cubicBezTo>
                  <a:cubicBezTo>
                    <a:pt x="394" y="6906"/>
                    <a:pt x="453" y="6739"/>
                    <a:pt x="537" y="6573"/>
                  </a:cubicBezTo>
                  <a:cubicBezTo>
                    <a:pt x="751" y="6108"/>
                    <a:pt x="989" y="5632"/>
                    <a:pt x="1227" y="5191"/>
                  </a:cubicBezTo>
                  <a:cubicBezTo>
                    <a:pt x="1323" y="5025"/>
                    <a:pt x="1442" y="4882"/>
                    <a:pt x="1561" y="4727"/>
                  </a:cubicBezTo>
                  <a:cubicBezTo>
                    <a:pt x="1644" y="4608"/>
                    <a:pt x="1751" y="4525"/>
                    <a:pt x="1823" y="4406"/>
                  </a:cubicBezTo>
                  <a:cubicBezTo>
                    <a:pt x="2001" y="4132"/>
                    <a:pt x="2239" y="3929"/>
                    <a:pt x="2525" y="3763"/>
                  </a:cubicBezTo>
                  <a:cubicBezTo>
                    <a:pt x="3049" y="3465"/>
                    <a:pt x="3573" y="3156"/>
                    <a:pt x="4144" y="2977"/>
                  </a:cubicBezTo>
                  <a:cubicBezTo>
                    <a:pt x="4240" y="2965"/>
                    <a:pt x="4299" y="2941"/>
                    <a:pt x="4359" y="2917"/>
                  </a:cubicBezTo>
                  <a:close/>
                  <a:moveTo>
                    <a:pt x="5454" y="1012"/>
                  </a:moveTo>
                  <a:cubicBezTo>
                    <a:pt x="5323" y="1143"/>
                    <a:pt x="5383" y="1310"/>
                    <a:pt x="5323" y="1441"/>
                  </a:cubicBezTo>
                  <a:cubicBezTo>
                    <a:pt x="5133" y="1941"/>
                    <a:pt x="5061" y="2465"/>
                    <a:pt x="4978" y="2989"/>
                  </a:cubicBezTo>
                  <a:cubicBezTo>
                    <a:pt x="4966" y="3060"/>
                    <a:pt x="4954" y="3144"/>
                    <a:pt x="4894" y="3179"/>
                  </a:cubicBezTo>
                  <a:cubicBezTo>
                    <a:pt x="4680" y="3310"/>
                    <a:pt x="4537" y="3501"/>
                    <a:pt x="4299" y="3608"/>
                  </a:cubicBezTo>
                  <a:cubicBezTo>
                    <a:pt x="3763" y="3834"/>
                    <a:pt x="3287" y="4156"/>
                    <a:pt x="2811" y="4477"/>
                  </a:cubicBezTo>
                  <a:cubicBezTo>
                    <a:pt x="2704" y="4549"/>
                    <a:pt x="2608" y="4632"/>
                    <a:pt x="2525" y="4727"/>
                  </a:cubicBezTo>
                  <a:cubicBezTo>
                    <a:pt x="2156" y="5203"/>
                    <a:pt x="1775" y="5668"/>
                    <a:pt x="1549" y="6239"/>
                  </a:cubicBezTo>
                  <a:cubicBezTo>
                    <a:pt x="1477" y="6442"/>
                    <a:pt x="1358" y="6596"/>
                    <a:pt x="1275" y="6775"/>
                  </a:cubicBezTo>
                  <a:cubicBezTo>
                    <a:pt x="1192" y="7001"/>
                    <a:pt x="1084" y="7227"/>
                    <a:pt x="1025" y="7466"/>
                  </a:cubicBezTo>
                  <a:cubicBezTo>
                    <a:pt x="882" y="8073"/>
                    <a:pt x="763" y="8704"/>
                    <a:pt x="799" y="9347"/>
                  </a:cubicBezTo>
                  <a:cubicBezTo>
                    <a:pt x="822" y="9537"/>
                    <a:pt x="799" y="9740"/>
                    <a:pt x="799" y="9954"/>
                  </a:cubicBezTo>
                  <a:cubicBezTo>
                    <a:pt x="822" y="10906"/>
                    <a:pt x="1180" y="11680"/>
                    <a:pt x="1930" y="12276"/>
                  </a:cubicBezTo>
                  <a:cubicBezTo>
                    <a:pt x="2073" y="12383"/>
                    <a:pt x="2215" y="12478"/>
                    <a:pt x="2335" y="12597"/>
                  </a:cubicBezTo>
                  <a:cubicBezTo>
                    <a:pt x="2644" y="12931"/>
                    <a:pt x="3025" y="13169"/>
                    <a:pt x="3418" y="13359"/>
                  </a:cubicBezTo>
                  <a:cubicBezTo>
                    <a:pt x="3823" y="13538"/>
                    <a:pt x="4251" y="13704"/>
                    <a:pt x="4644" y="13907"/>
                  </a:cubicBezTo>
                  <a:cubicBezTo>
                    <a:pt x="5085" y="14169"/>
                    <a:pt x="5561" y="14324"/>
                    <a:pt x="6049" y="14419"/>
                  </a:cubicBezTo>
                  <a:cubicBezTo>
                    <a:pt x="6264" y="14466"/>
                    <a:pt x="6466" y="14538"/>
                    <a:pt x="6692" y="14550"/>
                  </a:cubicBezTo>
                  <a:cubicBezTo>
                    <a:pt x="7264" y="14550"/>
                    <a:pt x="7835" y="14609"/>
                    <a:pt x="8407" y="14443"/>
                  </a:cubicBezTo>
                  <a:cubicBezTo>
                    <a:pt x="8692" y="14359"/>
                    <a:pt x="9002" y="14324"/>
                    <a:pt x="9264" y="14169"/>
                  </a:cubicBezTo>
                  <a:cubicBezTo>
                    <a:pt x="9347" y="14121"/>
                    <a:pt x="9431" y="14109"/>
                    <a:pt x="9502" y="14074"/>
                  </a:cubicBezTo>
                  <a:cubicBezTo>
                    <a:pt x="9824" y="14002"/>
                    <a:pt x="10097" y="13847"/>
                    <a:pt x="10359" y="13669"/>
                  </a:cubicBezTo>
                  <a:cubicBezTo>
                    <a:pt x="10609" y="13514"/>
                    <a:pt x="10859" y="13335"/>
                    <a:pt x="11109" y="13169"/>
                  </a:cubicBezTo>
                  <a:cubicBezTo>
                    <a:pt x="11395" y="12990"/>
                    <a:pt x="11645" y="12800"/>
                    <a:pt x="11824" y="12502"/>
                  </a:cubicBezTo>
                  <a:cubicBezTo>
                    <a:pt x="11871" y="12407"/>
                    <a:pt x="11967" y="12347"/>
                    <a:pt x="12026" y="12276"/>
                  </a:cubicBezTo>
                  <a:cubicBezTo>
                    <a:pt x="12145" y="12121"/>
                    <a:pt x="12276" y="11990"/>
                    <a:pt x="12360" y="11847"/>
                  </a:cubicBezTo>
                  <a:cubicBezTo>
                    <a:pt x="12657" y="11371"/>
                    <a:pt x="12955" y="10895"/>
                    <a:pt x="13241" y="10418"/>
                  </a:cubicBezTo>
                  <a:cubicBezTo>
                    <a:pt x="13372" y="10192"/>
                    <a:pt x="13455" y="9942"/>
                    <a:pt x="13455" y="9668"/>
                  </a:cubicBezTo>
                  <a:cubicBezTo>
                    <a:pt x="13455" y="9061"/>
                    <a:pt x="13467" y="8466"/>
                    <a:pt x="13467" y="7858"/>
                  </a:cubicBezTo>
                  <a:cubicBezTo>
                    <a:pt x="13467" y="7585"/>
                    <a:pt x="13455" y="7335"/>
                    <a:pt x="13348" y="7096"/>
                  </a:cubicBezTo>
                  <a:cubicBezTo>
                    <a:pt x="13288" y="6966"/>
                    <a:pt x="13276" y="6811"/>
                    <a:pt x="13241" y="6680"/>
                  </a:cubicBezTo>
                  <a:cubicBezTo>
                    <a:pt x="13217" y="6573"/>
                    <a:pt x="13217" y="6489"/>
                    <a:pt x="13169" y="6382"/>
                  </a:cubicBezTo>
                  <a:cubicBezTo>
                    <a:pt x="13062" y="6096"/>
                    <a:pt x="12943" y="5811"/>
                    <a:pt x="12824" y="5549"/>
                  </a:cubicBezTo>
                  <a:cubicBezTo>
                    <a:pt x="12800" y="5477"/>
                    <a:pt x="12753" y="5394"/>
                    <a:pt x="12693" y="5322"/>
                  </a:cubicBezTo>
                  <a:cubicBezTo>
                    <a:pt x="12395" y="4953"/>
                    <a:pt x="12098" y="4584"/>
                    <a:pt x="11752" y="4263"/>
                  </a:cubicBezTo>
                  <a:cubicBezTo>
                    <a:pt x="11586" y="4120"/>
                    <a:pt x="11443" y="3989"/>
                    <a:pt x="11229" y="3882"/>
                  </a:cubicBezTo>
                  <a:cubicBezTo>
                    <a:pt x="11109" y="3822"/>
                    <a:pt x="10978" y="3727"/>
                    <a:pt x="10895" y="3620"/>
                  </a:cubicBezTo>
                  <a:cubicBezTo>
                    <a:pt x="10693" y="3417"/>
                    <a:pt x="10443" y="3286"/>
                    <a:pt x="10193" y="3227"/>
                  </a:cubicBezTo>
                  <a:cubicBezTo>
                    <a:pt x="9835" y="3132"/>
                    <a:pt x="9490" y="3001"/>
                    <a:pt x="9121" y="2929"/>
                  </a:cubicBezTo>
                  <a:cubicBezTo>
                    <a:pt x="8526" y="2822"/>
                    <a:pt x="7942" y="2894"/>
                    <a:pt x="7347" y="2882"/>
                  </a:cubicBezTo>
                  <a:cubicBezTo>
                    <a:pt x="7288" y="2882"/>
                    <a:pt x="7240" y="2905"/>
                    <a:pt x="7180" y="2929"/>
                  </a:cubicBezTo>
                  <a:cubicBezTo>
                    <a:pt x="6704" y="3060"/>
                    <a:pt x="6442" y="2905"/>
                    <a:pt x="6228" y="2453"/>
                  </a:cubicBezTo>
                  <a:cubicBezTo>
                    <a:pt x="6049" y="1941"/>
                    <a:pt x="5859" y="1441"/>
                    <a:pt x="5454" y="10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4074300" y="2056625"/>
              <a:ext cx="106600" cy="160775"/>
            </a:xfrm>
            <a:custGeom>
              <a:avLst/>
              <a:gdLst/>
              <a:ahLst/>
              <a:cxnLst/>
              <a:rect l="l" t="t" r="r" b="b"/>
              <a:pathLst>
                <a:path w="4264" h="6431" extrusionOk="0">
                  <a:moveTo>
                    <a:pt x="2930" y="4239"/>
                  </a:moveTo>
                  <a:cubicBezTo>
                    <a:pt x="2573" y="4394"/>
                    <a:pt x="2215" y="4323"/>
                    <a:pt x="1870" y="4347"/>
                  </a:cubicBezTo>
                  <a:cubicBezTo>
                    <a:pt x="1549" y="4382"/>
                    <a:pt x="1215" y="4418"/>
                    <a:pt x="906" y="4454"/>
                  </a:cubicBezTo>
                  <a:cubicBezTo>
                    <a:pt x="894" y="4466"/>
                    <a:pt x="870" y="4478"/>
                    <a:pt x="870" y="4501"/>
                  </a:cubicBezTo>
                  <a:cubicBezTo>
                    <a:pt x="810" y="4942"/>
                    <a:pt x="775" y="5371"/>
                    <a:pt x="715" y="5823"/>
                  </a:cubicBezTo>
                  <a:cubicBezTo>
                    <a:pt x="691" y="5942"/>
                    <a:pt x="691" y="6061"/>
                    <a:pt x="668" y="6168"/>
                  </a:cubicBezTo>
                  <a:cubicBezTo>
                    <a:pt x="620" y="6323"/>
                    <a:pt x="489" y="6430"/>
                    <a:pt x="358" y="6418"/>
                  </a:cubicBezTo>
                  <a:cubicBezTo>
                    <a:pt x="203" y="6394"/>
                    <a:pt x="132" y="6311"/>
                    <a:pt x="84" y="6180"/>
                  </a:cubicBezTo>
                  <a:cubicBezTo>
                    <a:pt x="13" y="5918"/>
                    <a:pt x="1" y="5656"/>
                    <a:pt x="60" y="5406"/>
                  </a:cubicBezTo>
                  <a:cubicBezTo>
                    <a:pt x="120" y="5144"/>
                    <a:pt x="144" y="4894"/>
                    <a:pt x="132" y="4632"/>
                  </a:cubicBezTo>
                  <a:cubicBezTo>
                    <a:pt x="132" y="4573"/>
                    <a:pt x="132" y="4513"/>
                    <a:pt x="144" y="4454"/>
                  </a:cubicBezTo>
                  <a:cubicBezTo>
                    <a:pt x="298" y="3727"/>
                    <a:pt x="394" y="2977"/>
                    <a:pt x="656" y="2263"/>
                  </a:cubicBezTo>
                  <a:cubicBezTo>
                    <a:pt x="715" y="2084"/>
                    <a:pt x="751" y="1906"/>
                    <a:pt x="810" y="1727"/>
                  </a:cubicBezTo>
                  <a:cubicBezTo>
                    <a:pt x="953" y="1275"/>
                    <a:pt x="1072" y="846"/>
                    <a:pt x="1203" y="406"/>
                  </a:cubicBezTo>
                  <a:cubicBezTo>
                    <a:pt x="1227" y="298"/>
                    <a:pt x="1322" y="203"/>
                    <a:pt x="1406" y="132"/>
                  </a:cubicBezTo>
                  <a:cubicBezTo>
                    <a:pt x="1549" y="13"/>
                    <a:pt x="1703" y="1"/>
                    <a:pt x="1846" y="132"/>
                  </a:cubicBezTo>
                  <a:cubicBezTo>
                    <a:pt x="1965" y="239"/>
                    <a:pt x="2061" y="358"/>
                    <a:pt x="2156" y="489"/>
                  </a:cubicBezTo>
                  <a:cubicBezTo>
                    <a:pt x="2287" y="679"/>
                    <a:pt x="2418" y="858"/>
                    <a:pt x="2525" y="1072"/>
                  </a:cubicBezTo>
                  <a:cubicBezTo>
                    <a:pt x="2942" y="1858"/>
                    <a:pt x="3346" y="2668"/>
                    <a:pt x="3656" y="3501"/>
                  </a:cubicBezTo>
                  <a:cubicBezTo>
                    <a:pt x="3704" y="3620"/>
                    <a:pt x="3716" y="3751"/>
                    <a:pt x="3763" y="3870"/>
                  </a:cubicBezTo>
                  <a:cubicBezTo>
                    <a:pt x="3811" y="4013"/>
                    <a:pt x="3846" y="4180"/>
                    <a:pt x="3906" y="4311"/>
                  </a:cubicBezTo>
                  <a:cubicBezTo>
                    <a:pt x="4049" y="4585"/>
                    <a:pt x="4120" y="4847"/>
                    <a:pt x="4180" y="5132"/>
                  </a:cubicBezTo>
                  <a:cubicBezTo>
                    <a:pt x="4192" y="5240"/>
                    <a:pt x="4227" y="5323"/>
                    <a:pt x="4239" y="5430"/>
                  </a:cubicBezTo>
                  <a:cubicBezTo>
                    <a:pt x="4251" y="5525"/>
                    <a:pt x="4263" y="5597"/>
                    <a:pt x="4263" y="5680"/>
                  </a:cubicBezTo>
                  <a:cubicBezTo>
                    <a:pt x="4263" y="5906"/>
                    <a:pt x="4132" y="6073"/>
                    <a:pt x="3930" y="6121"/>
                  </a:cubicBezTo>
                  <a:cubicBezTo>
                    <a:pt x="3727" y="6156"/>
                    <a:pt x="3549" y="6073"/>
                    <a:pt x="3465" y="5882"/>
                  </a:cubicBezTo>
                  <a:cubicBezTo>
                    <a:pt x="3406" y="5728"/>
                    <a:pt x="3335" y="5585"/>
                    <a:pt x="3311" y="5430"/>
                  </a:cubicBezTo>
                  <a:cubicBezTo>
                    <a:pt x="3287" y="5013"/>
                    <a:pt x="3108" y="4656"/>
                    <a:pt x="2930" y="4239"/>
                  </a:cubicBezTo>
                  <a:close/>
                  <a:moveTo>
                    <a:pt x="2692" y="3346"/>
                  </a:moveTo>
                  <a:cubicBezTo>
                    <a:pt x="2453" y="2680"/>
                    <a:pt x="2108" y="2025"/>
                    <a:pt x="1763" y="1382"/>
                  </a:cubicBezTo>
                  <a:cubicBezTo>
                    <a:pt x="1751" y="1346"/>
                    <a:pt x="1691" y="1322"/>
                    <a:pt x="1632" y="1263"/>
                  </a:cubicBezTo>
                  <a:cubicBezTo>
                    <a:pt x="1453" y="1894"/>
                    <a:pt x="1287" y="2489"/>
                    <a:pt x="1144" y="3085"/>
                  </a:cubicBezTo>
                  <a:cubicBezTo>
                    <a:pt x="1108" y="3192"/>
                    <a:pt x="1084" y="3311"/>
                    <a:pt x="1084" y="3430"/>
                  </a:cubicBezTo>
                  <a:cubicBezTo>
                    <a:pt x="1060" y="3501"/>
                    <a:pt x="1084" y="3585"/>
                    <a:pt x="1096" y="3644"/>
                  </a:cubicBezTo>
                  <a:cubicBezTo>
                    <a:pt x="1156" y="3668"/>
                    <a:pt x="1179" y="3668"/>
                    <a:pt x="1215" y="3668"/>
                  </a:cubicBezTo>
                  <a:cubicBezTo>
                    <a:pt x="1596" y="3585"/>
                    <a:pt x="2001" y="3513"/>
                    <a:pt x="2406" y="3513"/>
                  </a:cubicBezTo>
                  <a:cubicBezTo>
                    <a:pt x="2501" y="3513"/>
                    <a:pt x="2596" y="3466"/>
                    <a:pt x="2692" y="3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" name="Google Shape;848;p40"/>
          <p:cNvGrpSpPr/>
          <p:nvPr/>
        </p:nvGrpSpPr>
        <p:grpSpPr>
          <a:xfrm>
            <a:off x="6315697" y="3170031"/>
            <a:ext cx="303523" cy="204126"/>
            <a:chOff x="6429375" y="2405775"/>
            <a:chExt cx="528050" cy="355125"/>
          </a:xfrm>
        </p:grpSpPr>
        <p:sp>
          <p:nvSpPr>
            <p:cNvPr id="849" name="Google Shape;849;p40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0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0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0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0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92104"/>
            <a:ext cx="3349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3"/>
          <p:cNvSpPr/>
          <p:nvPr/>
        </p:nvSpPr>
        <p:spPr>
          <a:xfrm>
            <a:off x="-1" y="2963325"/>
            <a:ext cx="9144007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" name="Google Shape;466;p33"/>
          <p:cNvGrpSpPr/>
          <p:nvPr/>
        </p:nvGrpSpPr>
        <p:grpSpPr>
          <a:xfrm>
            <a:off x="5100075" y="3307760"/>
            <a:ext cx="2464312" cy="1682475"/>
            <a:chOff x="6214311" y="3125853"/>
            <a:chExt cx="1981088" cy="1649647"/>
          </a:xfrm>
        </p:grpSpPr>
        <p:sp>
          <p:nvSpPr>
            <p:cNvPr id="467" name="Google Shape;467;p33"/>
            <p:cNvSpPr/>
            <p:nvPr/>
          </p:nvSpPr>
          <p:spPr>
            <a:xfrm rot="-211504">
              <a:off x="6719514" y="3557045"/>
              <a:ext cx="1463769" cy="1173611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3"/>
            <p:cNvSpPr/>
            <p:nvPr/>
          </p:nvSpPr>
          <p:spPr>
            <a:xfrm rot="-211261">
              <a:off x="6229260" y="3181011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33"/>
          <p:cNvGrpSpPr/>
          <p:nvPr/>
        </p:nvGrpSpPr>
        <p:grpSpPr>
          <a:xfrm>
            <a:off x="1874108" y="3413790"/>
            <a:ext cx="2402654" cy="1615775"/>
            <a:chOff x="2793470" y="3159723"/>
            <a:chExt cx="2156200" cy="1615775"/>
          </a:xfrm>
        </p:grpSpPr>
        <p:sp>
          <p:nvSpPr>
            <p:cNvPr id="470" name="Google Shape;470;p33"/>
            <p:cNvSpPr/>
            <p:nvPr/>
          </p:nvSpPr>
          <p:spPr>
            <a:xfrm rot="45231">
              <a:off x="3122592" y="3319287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3"/>
            <p:cNvSpPr/>
            <p:nvPr/>
          </p:nvSpPr>
          <p:spPr>
            <a:xfrm rot="45231">
              <a:off x="2819192" y="3171112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33"/>
          <p:cNvGrpSpPr/>
          <p:nvPr/>
        </p:nvGrpSpPr>
        <p:grpSpPr>
          <a:xfrm>
            <a:off x="6004843" y="1143225"/>
            <a:ext cx="2210477" cy="1579448"/>
            <a:chOff x="4498795" y="1305150"/>
            <a:chExt cx="2028147" cy="1579448"/>
          </a:xfrm>
        </p:grpSpPr>
        <p:sp>
          <p:nvSpPr>
            <p:cNvPr id="473" name="Google Shape;473;p33"/>
            <p:cNvSpPr/>
            <p:nvPr/>
          </p:nvSpPr>
          <p:spPr>
            <a:xfrm rot="45139">
              <a:off x="4881522" y="1315384"/>
              <a:ext cx="1622240" cy="1301031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3"/>
            <p:cNvSpPr/>
            <p:nvPr/>
          </p:nvSpPr>
          <p:spPr>
            <a:xfrm rot="45231">
              <a:off x="4524517" y="1428387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33"/>
          <p:cNvGrpSpPr/>
          <p:nvPr/>
        </p:nvGrpSpPr>
        <p:grpSpPr>
          <a:xfrm>
            <a:off x="508259" y="1008090"/>
            <a:ext cx="2156162" cy="1683000"/>
            <a:chOff x="1088636" y="1245544"/>
            <a:chExt cx="1975050" cy="1683000"/>
          </a:xfrm>
        </p:grpSpPr>
        <p:sp>
          <p:nvSpPr>
            <p:cNvPr id="476" name="Google Shape;476;p33"/>
            <p:cNvSpPr/>
            <p:nvPr/>
          </p:nvSpPr>
          <p:spPr>
            <a:xfrm rot="-211261">
              <a:off x="1246235" y="1300703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3"/>
            <p:cNvSpPr/>
            <p:nvPr/>
          </p:nvSpPr>
          <p:spPr>
            <a:xfrm rot="-211261">
              <a:off x="1103585" y="1428203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33"/>
          <p:cNvSpPr txBox="1">
            <a:spLocks noGrp="1"/>
          </p:cNvSpPr>
          <p:nvPr>
            <p:ph type="title"/>
          </p:nvPr>
        </p:nvSpPr>
        <p:spPr>
          <a:xfrm>
            <a:off x="189728" y="123478"/>
            <a:ext cx="863074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П’ять порад для вчителя в організації формувального оцінювання :</a:t>
            </a:r>
            <a:endParaRPr dirty="0"/>
          </a:p>
        </p:txBody>
      </p:sp>
      <p:sp>
        <p:nvSpPr>
          <p:cNvPr id="480" name="Google Shape;480;p33"/>
          <p:cNvSpPr txBox="1"/>
          <p:nvPr/>
        </p:nvSpPr>
        <p:spPr>
          <a:xfrm>
            <a:off x="533589" y="1371155"/>
            <a:ext cx="2001303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uk-UA" sz="1600" dirty="0" smtClean="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Формулюйте навчальну мету – об’єктивну та зрозумілу для учнів</a:t>
            </a:r>
            <a:endParaRPr sz="1600" dirty="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482" name="Google Shape;482;p33"/>
          <p:cNvSpPr txBox="1"/>
          <p:nvPr/>
        </p:nvSpPr>
        <p:spPr>
          <a:xfrm>
            <a:off x="2013513" y="3741842"/>
            <a:ext cx="18483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uk-UA" sz="1600" dirty="0" smtClean="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Ознайомлюйте учнів із критеріями оцінювання</a:t>
            </a:r>
            <a:endParaRPr sz="1600" dirty="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484" name="Google Shape;484;p33"/>
          <p:cNvSpPr txBox="1"/>
          <p:nvPr/>
        </p:nvSpPr>
        <p:spPr>
          <a:xfrm>
            <a:off x="6157295" y="1417238"/>
            <a:ext cx="18483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uk-UA" sz="1600" dirty="0" smtClean="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Навчайте учнів аналізувати свою діяльність - рефлексувати</a:t>
            </a:r>
            <a:endParaRPr sz="1600" dirty="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486" name="Google Shape;486;p33"/>
          <p:cNvSpPr txBox="1"/>
          <p:nvPr/>
        </p:nvSpPr>
        <p:spPr>
          <a:xfrm>
            <a:off x="5099306" y="3612824"/>
            <a:ext cx="2242415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uk-UA" sz="1600" dirty="0" smtClean="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Корегуйте спільно з учнями підходи до навчання з огляду на результати оцінювання</a:t>
            </a:r>
            <a:endParaRPr sz="1600" dirty="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487" name="Google Shape;487;p33"/>
          <p:cNvSpPr/>
          <p:nvPr/>
        </p:nvSpPr>
        <p:spPr>
          <a:xfrm>
            <a:off x="1898365" y="2907016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3"/>
          <p:cNvSpPr/>
          <p:nvPr/>
        </p:nvSpPr>
        <p:spPr>
          <a:xfrm>
            <a:off x="3604727" y="2879693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3"/>
          <p:cNvSpPr/>
          <p:nvPr/>
        </p:nvSpPr>
        <p:spPr>
          <a:xfrm>
            <a:off x="5312252" y="2916123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3"/>
          <p:cNvSpPr/>
          <p:nvPr/>
        </p:nvSpPr>
        <p:spPr>
          <a:xfrm>
            <a:off x="7015352" y="2965011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" name="Google Shape;491;p33"/>
          <p:cNvGrpSpPr/>
          <p:nvPr/>
        </p:nvGrpSpPr>
        <p:grpSpPr>
          <a:xfrm>
            <a:off x="413248" y="986433"/>
            <a:ext cx="613895" cy="521910"/>
            <a:chOff x="1168000" y="1750950"/>
            <a:chExt cx="405425" cy="344700"/>
          </a:xfrm>
        </p:grpSpPr>
        <p:sp>
          <p:nvSpPr>
            <p:cNvPr id="492" name="Google Shape;492;p33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33"/>
          <p:cNvGrpSpPr/>
          <p:nvPr/>
        </p:nvGrpSpPr>
        <p:grpSpPr>
          <a:xfrm rot="-755994">
            <a:off x="7503861" y="833652"/>
            <a:ext cx="596498" cy="572731"/>
            <a:chOff x="3885600" y="2960625"/>
            <a:chExt cx="470600" cy="451850"/>
          </a:xfrm>
        </p:grpSpPr>
        <p:sp>
          <p:nvSpPr>
            <p:cNvPr id="500" name="Google Shape;500;p33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33"/>
          <p:cNvGrpSpPr/>
          <p:nvPr/>
        </p:nvGrpSpPr>
        <p:grpSpPr>
          <a:xfrm rot="-1004326">
            <a:off x="1643379" y="3354501"/>
            <a:ext cx="528035" cy="355115"/>
            <a:chOff x="6429375" y="2405775"/>
            <a:chExt cx="528050" cy="355125"/>
          </a:xfrm>
        </p:grpSpPr>
        <p:sp>
          <p:nvSpPr>
            <p:cNvPr id="506" name="Google Shape;506;p33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33"/>
          <p:cNvGrpSpPr/>
          <p:nvPr/>
        </p:nvGrpSpPr>
        <p:grpSpPr>
          <a:xfrm>
            <a:off x="7144984" y="3184334"/>
            <a:ext cx="569450" cy="703275"/>
            <a:chOff x="5016675" y="1670375"/>
            <a:chExt cx="569450" cy="703275"/>
          </a:xfrm>
        </p:grpSpPr>
        <p:sp>
          <p:nvSpPr>
            <p:cNvPr id="514" name="Google Shape;514;p33"/>
            <p:cNvSpPr/>
            <p:nvPr/>
          </p:nvSpPr>
          <p:spPr>
            <a:xfrm>
              <a:off x="5045550" y="1670375"/>
              <a:ext cx="540575" cy="303225"/>
            </a:xfrm>
            <a:custGeom>
              <a:avLst/>
              <a:gdLst/>
              <a:ahLst/>
              <a:cxnLst/>
              <a:rect l="l" t="t" r="r" b="b"/>
              <a:pathLst>
                <a:path w="21623" h="12129" extrusionOk="0">
                  <a:moveTo>
                    <a:pt x="14005" y="828"/>
                  </a:moveTo>
                  <a:cubicBezTo>
                    <a:pt x="14084" y="828"/>
                    <a:pt x="14163" y="828"/>
                    <a:pt x="14241" y="830"/>
                  </a:cubicBezTo>
                  <a:cubicBezTo>
                    <a:pt x="15241" y="854"/>
                    <a:pt x="16241" y="889"/>
                    <a:pt x="17217" y="937"/>
                  </a:cubicBezTo>
                  <a:cubicBezTo>
                    <a:pt x="17658" y="949"/>
                    <a:pt x="18086" y="985"/>
                    <a:pt x="18503" y="997"/>
                  </a:cubicBezTo>
                  <a:cubicBezTo>
                    <a:pt x="18682" y="1009"/>
                    <a:pt x="18872" y="1009"/>
                    <a:pt x="19051" y="1009"/>
                  </a:cubicBezTo>
                  <a:cubicBezTo>
                    <a:pt x="19468" y="1032"/>
                    <a:pt x="19896" y="1044"/>
                    <a:pt x="20313" y="1068"/>
                  </a:cubicBezTo>
                  <a:cubicBezTo>
                    <a:pt x="20765" y="1116"/>
                    <a:pt x="20765" y="1116"/>
                    <a:pt x="20753" y="1580"/>
                  </a:cubicBezTo>
                  <a:cubicBezTo>
                    <a:pt x="20658" y="3437"/>
                    <a:pt x="20575" y="5402"/>
                    <a:pt x="20456" y="7783"/>
                  </a:cubicBezTo>
                  <a:cubicBezTo>
                    <a:pt x="20456" y="7902"/>
                    <a:pt x="20420" y="8033"/>
                    <a:pt x="20384" y="8200"/>
                  </a:cubicBezTo>
                  <a:cubicBezTo>
                    <a:pt x="20361" y="8236"/>
                    <a:pt x="20361" y="8283"/>
                    <a:pt x="20349" y="8307"/>
                  </a:cubicBezTo>
                  <a:lnTo>
                    <a:pt x="19325" y="8307"/>
                  </a:lnTo>
                  <a:cubicBezTo>
                    <a:pt x="18420" y="8331"/>
                    <a:pt x="17491" y="8367"/>
                    <a:pt x="16586" y="8402"/>
                  </a:cubicBezTo>
                  <a:lnTo>
                    <a:pt x="15360" y="8438"/>
                  </a:lnTo>
                  <a:cubicBezTo>
                    <a:pt x="14479" y="8474"/>
                    <a:pt x="13574" y="8498"/>
                    <a:pt x="12681" y="8545"/>
                  </a:cubicBezTo>
                  <a:cubicBezTo>
                    <a:pt x="11407" y="8605"/>
                    <a:pt x="10109" y="8664"/>
                    <a:pt x="8823" y="8724"/>
                  </a:cubicBezTo>
                  <a:lnTo>
                    <a:pt x="7633" y="8783"/>
                  </a:lnTo>
                  <a:cubicBezTo>
                    <a:pt x="7002" y="8807"/>
                    <a:pt x="6585" y="9057"/>
                    <a:pt x="6299" y="9545"/>
                  </a:cubicBezTo>
                  <a:cubicBezTo>
                    <a:pt x="6144" y="9795"/>
                    <a:pt x="5942" y="10022"/>
                    <a:pt x="5716" y="10260"/>
                  </a:cubicBezTo>
                  <a:cubicBezTo>
                    <a:pt x="5656" y="10319"/>
                    <a:pt x="5597" y="10379"/>
                    <a:pt x="5549" y="10438"/>
                  </a:cubicBezTo>
                  <a:cubicBezTo>
                    <a:pt x="5525" y="10462"/>
                    <a:pt x="5478" y="10510"/>
                    <a:pt x="5430" y="10545"/>
                  </a:cubicBezTo>
                  <a:cubicBezTo>
                    <a:pt x="5252" y="10117"/>
                    <a:pt x="5192" y="9772"/>
                    <a:pt x="5216" y="9188"/>
                  </a:cubicBezTo>
                  <a:lnTo>
                    <a:pt x="5216" y="9105"/>
                  </a:lnTo>
                  <a:lnTo>
                    <a:pt x="5168" y="9057"/>
                  </a:lnTo>
                  <a:cubicBezTo>
                    <a:pt x="4990" y="8795"/>
                    <a:pt x="4740" y="8760"/>
                    <a:pt x="4525" y="8760"/>
                  </a:cubicBezTo>
                  <a:cubicBezTo>
                    <a:pt x="4454" y="8760"/>
                    <a:pt x="4394" y="8760"/>
                    <a:pt x="4335" y="8771"/>
                  </a:cubicBezTo>
                  <a:lnTo>
                    <a:pt x="4263" y="8771"/>
                  </a:lnTo>
                  <a:cubicBezTo>
                    <a:pt x="3989" y="8783"/>
                    <a:pt x="3704" y="8819"/>
                    <a:pt x="3442" y="8843"/>
                  </a:cubicBezTo>
                  <a:cubicBezTo>
                    <a:pt x="3180" y="8879"/>
                    <a:pt x="2894" y="8902"/>
                    <a:pt x="2620" y="8914"/>
                  </a:cubicBezTo>
                  <a:cubicBezTo>
                    <a:pt x="2537" y="8922"/>
                    <a:pt x="2454" y="8925"/>
                    <a:pt x="2369" y="8925"/>
                  </a:cubicBezTo>
                  <a:cubicBezTo>
                    <a:pt x="2201" y="8925"/>
                    <a:pt x="2029" y="8914"/>
                    <a:pt x="1846" y="8914"/>
                  </a:cubicBezTo>
                  <a:cubicBezTo>
                    <a:pt x="1703" y="8914"/>
                    <a:pt x="1561" y="8902"/>
                    <a:pt x="1418" y="8902"/>
                  </a:cubicBezTo>
                  <a:cubicBezTo>
                    <a:pt x="1251" y="8902"/>
                    <a:pt x="1144" y="8855"/>
                    <a:pt x="1120" y="8617"/>
                  </a:cubicBezTo>
                  <a:cubicBezTo>
                    <a:pt x="1108" y="8498"/>
                    <a:pt x="1084" y="8367"/>
                    <a:pt x="1072" y="8248"/>
                  </a:cubicBezTo>
                  <a:cubicBezTo>
                    <a:pt x="1025" y="7819"/>
                    <a:pt x="965" y="7366"/>
                    <a:pt x="953" y="6938"/>
                  </a:cubicBezTo>
                  <a:cubicBezTo>
                    <a:pt x="894" y="5461"/>
                    <a:pt x="1013" y="3961"/>
                    <a:pt x="1132" y="2509"/>
                  </a:cubicBezTo>
                  <a:cubicBezTo>
                    <a:pt x="1168" y="2175"/>
                    <a:pt x="1180" y="1866"/>
                    <a:pt x="1203" y="1532"/>
                  </a:cubicBezTo>
                  <a:cubicBezTo>
                    <a:pt x="1239" y="1211"/>
                    <a:pt x="1239" y="1211"/>
                    <a:pt x="1549" y="1187"/>
                  </a:cubicBezTo>
                  <a:cubicBezTo>
                    <a:pt x="2072" y="1161"/>
                    <a:pt x="2639" y="1142"/>
                    <a:pt x="3271" y="1142"/>
                  </a:cubicBezTo>
                  <a:cubicBezTo>
                    <a:pt x="3516" y="1142"/>
                    <a:pt x="3771" y="1145"/>
                    <a:pt x="4037" y="1151"/>
                  </a:cubicBezTo>
                  <a:cubicBezTo>
                    <a:pt x="4871" y="1163"/>
                    <a:pt x="5740" y="1175"/>
                    <a:pt x="6549" y="1187"/>
                  </a:cubicBezTo>
                  <a:cubicBezTo>
                    <a:pt x="7073" y="1211"/>
                    <a:pt x="7597" y="1223"/>
                    <a:pt x="8121" y="1223"/>
                  </a:cubicBezTo>
                  <a:cubicBezTo>
                    <a:pt x="8311" y="1223"/>
                    <a:pt x="8490" y="1211"/>
                    <a:pt x="8645" y="1163"/>
                  </a:cubicBezTo>
                  <a:cubicBezTo>
                    <a:pt x="9454" y="973"/>
                    <a:pt x="10276" y="949"/>
                    <a:pt x="11133" y="925"/>
                  </a:cubicBezTo>
                  <a:lnTo>
                    <a:pt x="11324" y="925"/>
                  </a:lnTo>
                  <a:lnTo>
                    <a:pt x="12491" y="878"/>
                  </a:lnTo>
                  <a:cubicBezTo>
                    <a:pt x="12994" y="857"/>
                    <a:pt x="13507" y="828"/>
                    <a:pt x="14005" y="828"/>
                  </a:cubicBezTo>
                  <a:close/>
                  <a:moveTo>
                    <a:pt x="14717" y="0"/>
                  </a:moveTo>
                  <a:cubicBezTo>
                    <a:pt x="14542" y="0"/>
                    <a:pt x="14368" y="3"/>
                    <a:pt x="14193" y="8"/>
                  </a:cubicBezTo>
                  <a:cubicBezTo>
                    <a:pt x="13419" y="20"/>
                    <a:pt x="12645" y="44"/>
                    <a:pt x="11883" y="92"/>
                  </a:cubicBezTo>
                  <a:lnTo>
                    <a:pt x="11252" y="127"/>
                  </a:lnTo>
                  <a:cubicBezTo>
                    <a:pt x="11038" y="139"/>
                    <a:pt x="10812" y="139"/>
                    <a:pt x="10586" y="151"/>
                  </a:cubicBezTo>
                  <a:cubicBezTo>
                    <a:pt x="10002" y="163"/>
                    <a:pt x="9395" y="175"/>
                    <a:pt x="8800" y="270"/>
                  </a:cubicBezTo>
                  <a:cubicBezTo>
                    <a:pt x="8133" y="360"/>
                    <a:pt x="7460" y="389"/>
                    <a:pt x="6808" y="389"/>
                  </a:cubicBezTo>
                  <a:cubicBezTo>
                    <a:pt x="6156" y="389"/>
                    <a:pt x="5525" y="360"/>
                    <a:pt x="4942" y="330"/>
                  </a:cubicBezTo>
                  <a:cubicBezTo>
                    <a:pt x="3775" y="270"/>
                    <a:pt x="2644" y="270"/>
                    <a:pt x="1263" y="270"/>
                  </a:cubicBezTo>
                  <a:cubicBezTo>
                    <a:pt x="572" y="270"/>
                    <a:pt x="453" y="461"/>
                    <a:pt x="406" y="1140"/>
                  </a:cubicBezTo>
                  <a:cubicBezTo>
                    <a:pt x="394" y="1401"/>
                    <a:pt x="358" y="1675"/>
                    <a:pt x="346" y="1925"/>
                  </a:cubicBezTo>
                  <a:cubicBezTo>
                    <a:pt x="299" y="2413"/>
                    <a:pt x="263" y="2937"/>
                    <a:pt x="227" y="3437"/>
                  </a:cubicBezTo>
                  <a:lnTo>
                    <a:pt x="191" y="3949"/>
                  </a:lnTo>
                  <a:cubicBezTo>
                    <a:pt x="108" y="5521"/>
                    <a:pt x="1" y="7164"/>
                    <a:pt x="215" y="8783"/>
                  </a:cubicBezTo>
                  <a:cubicBezTo>
                    <a:pt x="239" y="8974"/>
                    <a:pt x="287" y="9176"/>
                    <a:pt x="334" y="9367"/>
                  </a:cubicBezTo>
                  <a:cubicBezTo>
                    <a:pt x="346" y="9450"/>
                    <a:pt x="370" y="9545"/>
                    <a:pt x="394" y="9641"/>
                  </a:cubicBezTo>
                  <a:lnTo>
                    <a:pt x="429" y="9819"/>
                  </a:lnTo>
                  <a:lnTo>
                    <a:pt x="1251" y="9795"/>
                  </a:lnTo>
                  <a:cubicBezTo>
                    <a:pt x="2073" y="9760"/>
                    <a:pt x="2846" y="9736"/>
                    <a:pt x="3620" y="9700"/>
                  </a:cubicBezTo>
                  <a:lnTo>
                    <a:pt x="3978" y="9700"/>
                  </a:lnTo>
                  <a:cubicBezTo>
                    <a:pt x="4097" y="9700"/>
                    <a:pt x="4323" y="9700"/>
                    <a:pt x="4347" y="9748"/>
                  </a:cubicBezTo>
                  <a:cubicBezTo>
                    <a:pt x="4394" y="9783"/>
                    <a:pt x="4442" y="9986"/>
                    <a:pt x="4454" y="10093"/>
                  </a:cubicBezTo>
                  <a:lnTo>
                    <a:pt x="4549" y="10629"/>
                  </a:lnTo>
                  <a:cubicBezTo>
                    <a:pt x="4573" y="10795"/>
                    <a:pt x="4585" y="10950"/>
                    <a:pt x="4620" y="11105"/>
                  </a:cubicBezTo>
                  <a:cubicBezTo>
                    <a:pt x="4644" y="11236"/>
                    <a:pt x="4680" y="11367"/>
                    <a:pt x="4728" y="11534"/>
                  </a:cubicBezTo>
                  <a:cubicBezTo>
                    <a:pt x="4751" y="11629"/>
                    <a:pt x="4763" y="11712"/>
                    <a:pt x="4799" y="11819"/>
                  </a:cubicBezTo>
                  <a:lnTo>
                    <a:pt x="4882" y="12129"/>
                  </a:lnTo>
                  <a:lnTo>
                    <a:pt x="5156" y="11938"/>
                  </a:lnTo>
                  <a:cubicBezTo>
                    <a:pt x="5263" y="11867"/>
                    <a:pt x="5359" y="11784"/>
                    <a:pt x="5442" y="11724"/>
                  </a:cubicBezTo>
                  <a:cubicBezTo>
                    <a:pt x="5621" y="11605"/>
                    <a:pt x="5752" y="11510"/>
                    <a:pt x="5871" y="11391"/>
                  </a:cubicBezTo>
                  <a:cubicBezTo>
                    <a:pt x="6192" y="11057"/>
                    <a:pt x="6525" y="10676"/>
                    <a:pt x="6942" y="10200"/>
                  </a:cubicBezTo>
                  <a:cubicBezTo>
                    <a:pt x="7192" y="9903"/>
                    <a:pt x="7418" y="9700"/>
                    <a:pt x="7740" y="9688"/>
                  </a:cubicBezTo>
                  <a:cubicBezTo>
                    <a:pt x="8240" y="9664"/>
                    <a:pt x="8740" y="9641"/>
                    <a:pt x="9228" y="9617"/>
                  </a:cubicBezTo>
                  <a:cubicBezTo>
                    <a:pt x="9931" y="9569"/>
                    <a:pt x="10645" y="9545"/>
                    <a:pt x="11348" y="9510"/>
                  </a:cubicBezTo>
                  <a:lnTo>
                    <a:pt x="12360" y="9462"/>
                  </a:lnTo>
                  <a:cubicBezTo>
                    <a:pt x="13622" y="9402"/>
                    <a:pt x="14931" y="9331"/>
                    <a:pt x="16229" y="9307"/>
                  </a:cubicBezTo>
                  <a:lnTo>
                    <a:pt x="16277" y="9307"/>
                  </a:lnTo>
                  <a:cubicBezTo>
                    <a:pt x="17037" y="9277"/>
                    <a:pt x="17817" y="9252"/>
                    <a:pt x="18600" y="9252"/>
                  </a:cubicBezTo>
                  <a:cubicBezTo>
                    <a:pt x="19068" y="9252"/>
                    <a:pt x="19536" y="9261"/>
                    <a:pt x="20003" y="9283"/>
                  </a:cubicBezTo>
                  <a:lnTo>
                    <a:pt x="20099" y="9283"/>
                  </a:lnTo>
                  <a:cubicBezTo>
                    <a:pt x="20207" y="9290"/>
                    <a:pt x="20304" y="9294"/>
                    <a:pt x="20392" y="9294"/>
                  </a:cubicBezTo>
                  <a:cubicBezTo>
                    <a:pt x="20973" y="9294"/>
                    <a:pt x="21146" y="9119"/>
                    <a:pt x="21301" y="8271"/>
                  </a:cubicBezTo>
                  <a:cubicBezTo>
                    <a:pt x="21313" y="8212"/>
                    <a:pt x="21313" y="8152"/>
                    <a:pt x="21313" y="8117"/>
                  </a:cubicBezTo>
                  <a:lnTo>
                    <a:pt x="21313" y="8069"/>
                  </a:lnTo>
                  <a:cubicBezTo>
                    <a:pt x="21349" y="7438"/>
                    <a:pt x="21373" y="6831"/>
                    <a:pt x="21408" y="6212"/>
                  </a:cubicBezTo>
                  <a:cubicBezTo>
                    <a:pt x="21480" y="4640"/>
                    <a:pt x="21563" y="3021"/>
                    <a:pt x="21623" y="1413"/>
                  </a:cubicBezTo>
                  <a:cubicBezTo>
                    <a:pt x="21611" y="925"/>
                    <a:pt x="21599" y="616"/>
                    <a:pt x="21396" y="401"/>
                  </a:cubicBezTo>
                  <a:cubicBezTo>
                    <a:pt x="21194" y="199"/>
                    <a:pt x="20896" y="151"/>
                    <a:pt x="20408" y="151"/>
                  </a:cubicBezTo>
                  <a:lnTo>
                    <a:pt x="20301" y="151"/>
                  </a:lnTo>
                  <a:cubicBezTo>
                    <a:pt x="19872" y="139"/>
                    <a:pt x="19456" y="127"/>
                    <a:pt x="19027" y="104"/>
                  </a:cubicBezTo>
                  <a:cubicBezTo>
                    <a:pt x="18206" y="80"/>
                    <a:pt x="17408" y="44"/>
                    <a:pt x="16586" y="32"/>
                  </a:cubicBezTo>
                  <a:lnTo>
                    <a:pt x="16348" y="32"/>
                  </a:lnTo>
                  <a:cubicBezTo>
                    <a:pt x="15815" y="23"/>
                    <a:pt x="15267" y="0"/>
                    <a:pt x="14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016675" y="2154450"/>
              <a:ext cx="220600" cy="219200"/>
            </a:xfrm>
            <a:custGeom>
              <a:avLst/>
              <a:gdLst/>
              <a:ahLst/>
              <a:cxnLst/>
              <a:rect l="l" t="t" r="r" b="b"/>
              <a:pathLst>
                <a:path w="8824" h="8768" extrusionOk="0">
                  <a:moveTo>
                    <a:pt x="4540" y="1003"/>
                  </a:moveTo>
                  <a:cubicBezTo>
                    <a:pt x="5122" y="1003"/>
                    <a:pt x="5654" y="1250"/>
                    <a:pt x="6097" y="1743"/>
                  </a:cubicBezTo>
                  <a:cubicBezTo>
                    <a:pt x="6573" y="2267"/>
                    <a:pt x="6930" y="2851"/>
                    <a:pt x="7157" y="3410"/>
                  </a:cubicBezTo>
                  <a:cubicBezTo>
                    <a:pt x="7538" y="4375"/>
                    <a:pt x="7752" y="5494"/>
                    <a:pt x="7811" y="6922"/>
                  </a:cubicBezTo>
                  <a:cubicBezTo>
                    <a:pt x="7811" y="7030"/>
                    <a:pt x="7823" y="7220"/>
                    <a:pt x="7800" y="7268"/>
                  </a:cubicBezTo>
                  <a:cubicBezTo>
                    <a:pt x="7788" y="7292"/>
                    <a:pt x="7669" y="7327"/>
                    <a:pt x="7466" y="7375"/>
                  </a:cubicBezTo>
                  <a:cubicBezTo>
                    <a:pt x="6788" y="7518"/>
                    <a:pt x="6085" y="7637"/>
                    <a:pt x="5406" y="7744"/>
                  </a:cubicBezTo>
                  <a:lnTo>
                    <a:pt x="5144" y="7792"/>
                  </a:lnTo>
                  <a:cubicBezTo>
                    <a:pt x="5037" y="7804"/>
                    <a:pt x="4954" y="7815"/>
                    <a:pt x="4847" y="7827"/>
                  </a:cubicBezTo>
                  <a:cubicBezTo>
                    <a:pt x="4522" y="7880"/>
                    <a:pt x="4188" y="7951"/>
                    <a:pt x="3861" y="7951"/>
                  </a:cubicBezTo>
                  <a:cubicBezTo>
                    <a:pt x="3816" y="7951"/>
                    <a:pt x="3772" y="7949"/>
                    <a:pt x="3728" y="7946"/>
                  </a:cubicBezTo>
                  <a:cubicBezTo>
                    <a:pt x="2942" y="7911"/>
                    <a:pt x="2216" y="7815"/>
                    <a:pt x="1549" y="7673"/>
                  </a:cubicBezTo>
                  <a:cubicBezTo>
                    <a:pt x="918" y="7494"/>
                    <a:pt x="834" y="7375"/>
                    <a:pt x="846" y="6661"/>
                  </a:cubicBezTo>
                  <a:lnTo>
                    <a:pt x="846" y="6482"/>
                  </a:lnTo>
                  <a:lnTo>
                    <a:pt x="846" y="6327"/>
                  </a:lnTo>
                  <a:cubicBezTo>
                    <a:pt x="918" y="5077"/>
                    <a:pt x="1311" y="3827"/>
                    <a:pt x="1954" y="2708"/>
                  </a:cubicBezTo>
                  <a:cubicBezTo>
                    <a:pt x="2406" y="1922"/>
                    <a:pt x="3025" y="1386"/>
                    <a:pt x="3775" y="1136"/>
                  </a:cubicBezTo>
                  <a:cubicBezTo>
                    <a:pt x="4037" y="1047"/>
                    <a:pt x="4293" y="1003"/>
                    <a:pt x="4540" y="1003"/>
                  </a:cubicBezTo>
                  <a:close/>
                  <a:moveTo>
                    <a:pt x="4449" y="1"/>
                  </a:moveTo>
                  <a:cubicBezTo>
                    <a:pt x="3871" y="1"/>
                    <a:pt x="3271" y="181"/>
                    <a:pt x="2704" y="612"/>
                  </a:cubicBezTo>
                  <a:cubicBezTo>
                    <a:pt x="2073" y="1100"/>
                    <a:pt x="1418" y="1636"/>
                    <a:pt x="1084" y="2470"/>
                  </a:cubicBezTo>
                  <a:cubicBezTo>
                    <a:pt x="1025" y="2612"/>
                    <a:pt x="977" y="2743"/>
                    <a:pt x="918" y="2874"/>
                  </a:cubicBezTo>
                  <a:cubicBezTo>
                    <a:pt x="656" y="3541"/>
                    <a:pt x="370" y="4244"/>
                    <a:pt x="227" y="4970"/>
                  </a:cubicBezTo>
                  <a:cubicBezTo>
                    <a:pt x="108" y="5529"/>
                    <a:pt x="72" y="6089"/>
                    <a:pt x="60" y="6661"/>
                  </a:cubicBezTo>
                  <a:cubicBezTo>
                    <a:pt x="49" y="6899"/>
                    <a:pt x="49" y="7137"/>
                    <a:pt x="25" y="7375"/>
                  </a:cubicBezTo>
                  <a:cubicBezTo>
                    <a:pt x="1" y="7696"/>
                    <a:pt x="144" y="7946"/>
                    <a:pt x="430" y="8089"/>
                  </a:cubicBezTo>
                  <a:cubicBezTo>
                    <a:pt x="501" y="8125"/>
                    <a:pt x="596" y="8173"/>
                    <a:pt x="680" y="8220"/>
                  </a:cubicBezTo>
                  <a:cubicBezTo>
                    <a:pt x="882" y="8339"/>
                    <a:pt x="1084" y="8458"/>
                    <a:pt x="1311" y="8506"/>
                  </a:cubicBezTo>
                  <a:cubicBezTo>
                    <a:pt x="1811" y="8601"/>
                    <a:pt x="2323" y="8649"/>
                    <a:pt x="2811" y="8708"/>
                  </a:cubicBezTo>
                  <a:cubicBezTo>
                    <a:pt x="2989" y="8720"/>
                    <a:pt x="3168" y="8756"/>
                    <a:pt x="3347" y="8768"/>
                  </a:cubicBezTo>
                  <a:lnTo>
                    <a:pt x="3406" y="8768"/>
                  </a:lnTo>
                  <a:cubicBezTo>
                    <a:pt x="3585" y="8756"/>
                    <a:pt x="3751" y="8744"/>
                    <a:pt x="3918" y="8744"/>
                  </a:cubicBezTo>
                  <a:cubicBezTo>
                    <a:pt x="4251" y="8720"/>
                    <a:pt x="4585" y="8696"/>
                    <a:pt x="4894" y="8649"/>
                  </a:cubicBezTo>
                  <a:cubicBezTo>
                    <a:pt x="5192" y="8601"/>
                    <a:pt x="5502" y="8577"/>
                    <a:pt x="5823" y="8542"/>
                  </a:cubicBezTo>
                  <a:cubicBezTo>
                    <a:pt x="6561" y="8470"/>
                    <a:pt x="7323" y="8399"/>
                    <a:pt x="8061" y="8149"/>
                  </a:cubicBezTo>
                  <a:cubicBezTo>
                    <a:pt x="8704" y="7935"/>
                    <a:pt x="8823" y="7827"/>
                    <a:pt x="8823" y="7113"/>
                  </a:cubicBezTo>
                  <a:cubicBezTo>
                    <a:pt x="8823" y="6934"/>
                    <a:pt x="8812" y="6792"/>
                    <a:pt x="8800" y="6661"/>
                  </a:cubicBezTo>
                  <a:cubicBezTo>
                    <a:pt x="8693" y="6280"/>
                    <a:pt x="8621" y="5887"/>
                    <a:pt x="8562" y="5482"/>
                  </a:cubicBezTo>
                  <a:cubicBezTo>
                    <a:pt x="8478" y="5077"/>
                    <a:pt x="8419" y="4672"/>
                    <a:pt x="8347" y="4279"/>
                  </a:cubicBezTo>
                  <a:cubicBezTo>
                    <a:pt x="8133" y="3053"/>
                    <a:pt x="7633" y="1993"/>
                    <a:pt x="6847" y="1124"/>
                  </a:cubicBezTo>
                  <a:cubicBezTo>
                    <a:pt x="6265" y="476"/>
                    <a:pt x="5387" y="1"/>
                    <a:pt x="4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056575" y="1986675"/>
              <a:ext cx="149450" cy="151550"/>
            </a:xfrm>
            <a:custGeom>
              <a:avLst/>
              <a:gdLst/>
              <a:ahLst/>
              <a:cxnLst/>
              <a:rect l="l" t="t" r="r" b="b"/>
              <a:pathLst>
                <a:path w="5978" h="6062" extrusionOk="0">
                  <a:moveTo>
                    <a:pt x="3120" y="953"/>
                  </a:moveTo>
                  <a:cubicBezTo>
                    <a:pt x="3644" y="953"/>
                    <a:pt x="4144" y="1084"/>
                    <a:pt x="4477" y="1370"/>
                  </a:cubicBezTo>
                  <a:cubicBezTo>
                    <a:pt x="4620" y="1489"/>
                    <a:pt x="4727" y="1644"/>
                    <a:pt x="4799" y="1763"/>
                  </a:cubicBezTo>
                  <a:cubicBezTo>
                    <a:pt x="5275" y="2715"/>
                    <a:pt x="5025" y="3870"/>
                    <a:pt x="4191" y="4561"/>
                  </a:cubicBezTo>
                  <a:cubicBezTo>
                    <a:pt x="3548" y="5097"/>
                    <a:pt x="3227" y="5216"/>
                    <a:pt x="2584" y="5216"/>
                  </a:cubicBezTo>
                  <a:cubicBezTo>
                    <a:pt x="1727" y="5216"/>
                    <a:pt x="1108" y="4954"/>
                    <a:pt x="953" y="3751"/>
                  </a:cubicBezTo>
                  <a:cubicBezTo>
                    <a:pt x="810" y="2727"/>
                    <a:pt x="1072" y="1965"/>
                    <a:pt x="1751" y="1370"/>
                  </a:cubicBezTo>
                  <a:cubicBezTo>
                    <a:pt x="2084" y="1084"/>
                    <a:pt x="2596" y="953"/>
                    <a:pt x="3120" y="953"/>
                  </a:cubicBezTo>
                  <a:close/>
                  <a:moveTo>
                    <a:pt x="3335" y="0"/>
                  </a:moveTo>
                  <a:cubicBezTo>
                    <a:pt x="2946" y="0"/>
                    <a:pt x="2549" y="74"/>
                    <a:pt x="2120" y="179"/>
                  </a:cubicBezTo>
                  <a:cubicBezTo>
                    <a:pt x="1453" y="346"/>
                    <a:pt x="917" y="763"/>
                    <a:pt x="548" y="1418"/>
                  </a:cubicBezTo>
                  <a:cubicBezTo>
                    <a:pt x="143" y="2120"/>
                    <a:pt x="0" y="2918"/>
                    <a:pt x="96" y="3799"/>
                  </a:cubicBezTo>
                  <a:cubicBezTo>
                    <a:pt x="250" y="4978"/>
                    <a:pt x="1120" y="5871"/>
                    <a:pt x="2346" y="6025"/>
                  </a:cubicBezTo>
                  <a:cubicBezTo>
                    <a:pt x="2501" y="6049"/>
                    <a:pt x="2644" y="6061"/>
                    <a:pt x="2775" y="6061"/>
                  </a:cubicBezTo>
                  <a:cubicBezTo>
                    <a:pt x="3644" y="6061"/>
                    <a:pt x="4406" y="5668"/>
                    <a:pt x="5096" y="4882"/>
                  </a:cubicBezTo>
                  <a:cubicBezTo>
                    <a:pt x="5715" y="4204"/>
                    <a:pt x="5977" y="3513"/>
                    <a:pt x="5930" y="2811"/>
                  </a:cubicBezTo>
                  <a:lnTo>
                    <a:pt x="5930" y="2799"/>
                  </a:lnTo>
                  <a:cubicBezTo>
                    <a:pt x="5918" y="2727"/>
                    <a:pt x="5918" y="2656"/>
                    <a:pt x="5918" y="2573"/>
                  </a:cubicBezTo>
                  <a:cubicBezTo>
                    <a:pt x="5906" y="2394"/>
                    <a:pt x="5894" y="2215"/>
                    <a:pt x="5858" y="2061"/>
                  </a:cubicBezTo>
                  <a:cubicBezTo>
                    <a:pt x="5680" y="1132"/>
                    <a:pt x="5203" y="537"/>
                    <a:pt x="4406" y="215"/>
                  </a:cubicBezTo>
                  <a:cubicBezTo>
                    <a:pt x="4042" y="62"/>
                    <a:pt x="3691" y="0"/>
                    <a:pt x="3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060450" y="1686350"/>
              <a:ext cx="509000" cy="256300"/>
            </a:xfrm>
            <a:custGeom>
              <a:avLst/>
              <a:gdLst/>
              <a:ahLst/>
              <a:cxnLst/>
              <a:rect l="l" t="t" r="r" b="b"/>
              <a:pathLst>
                <a:path w="20360" h="10252" extrusionOk="0">
                  <a:moveTo>
                    <a:pt x="19931" y="7906"/>
                  </a:moveTo>
                  <a:cubicBezTo>
                    <a:pt x="19503" y="7906"/>
                    <a:pt x="19110" y="7894"/>
                    <a:pt x="18741" y="7906"/>
                  </a:cubicBezTo>
                  <a:cubicBezTo>
                    <a:pt x="17705" y="7942"/>
                    <a:pt x="16669" y="7978"/>
                    <a:pt x="15633" y="8013"/>
                  </a:cubicBezTo>
                  <a:cubicBezTo>
                    <a:pt x="14454" y="8061"/>
                    <a:pt x="13276" y="8097"/>
                    <a:pt x="12085" y="8144"/>
                  </a:cubicBezTo>
                  <a:cubicBezTo>
                    <a:pt x="10406" y="8216"/>
                    <a:pt x="8727" y="8311"/>
                    <a:pt x="7025" y="8382"/>
                  </a:cubicBezTo>
                  <a:cubicBezTo>
                    <a:pt x="6537" y="8418"/>
                    <a:pt x="6132" y="8561"/>
                    <a:pt x="5870" y="9037"/>
                  </a:cubicBezTo>
                  <a:cubicBezTo>
                    <a:pt x="5679" y="9383"/>
                    <a:pt x="5358" y="9680"/>
                    <a:pt x="5096" y="9978"/>
                  </a:cubicBezTo>
                  <a:cubicBezTo>
                    <a:pt x="4989" y="10097"/>
                    <a:pt x="4846" y="10156"/>
                    <a:pt x="4703" y="10252"/>
                  </a:cubicBezTo>
                  <a:cubicBezTo>
                    <a:pt x="4429" y="9692"/>
                    <a:pt x="4334" y="9287"/>
                    <a:pt x="4346" y="8573"/>
                  </a:cubicBezTo>
                  <a:cubicBezTo>
                    <a:pt x="4155" y="8323"/>
                    <a:pt x="3870" y="8371"/>
                    <a:pt x="3620" y="8382"/>
                  </a:cubicBezTo>
                  <a:cubicBezTo>
                    <a:pt x="3072" y="8406"/>
                    <a:pt x="2536" y="8502"/>
                    <a:pt x="1977" y="8525"/>
                  </a:cubicBezTo>
                  <a:cubicBezTo>
                    <a:pt x="1584" y="8561"/>
                    <a:pt x="1179" y="8513"/>
                    <a:pt x="762" y="8513"/>
                  </a:cubicBezTo>
                  <a:cubicBezTo>
                    <a:pt x="429" y="8513"/>
                    <a:pt x="274" y="8323"/>
                    <a:pt x="238" y="8025"/>
                  </a:cubicBezTo>
                  <a:cubicBezTo>
                    <a:pt x="179" y="7454"/>
                    <a:pt x="107" y="6894"/>
                    <a:pt x="72" y="6323"/>
                  </a:cubicBezTo>
                  <a:cubicBezTo>
                    <a:pt x="0" y="4513"/>
                    <a:pt x="191" y="2715"/>
                    <a:pt x="334" y="905"/>
                  </a:cubicBezTo>
                  <a:cubicBezTo>
                    <a:pt x="357" y="465"/>
                    <a:pt x="405" y="393"/>
                    <a:pt x="881" y="358"/>
                  </a:cubicBezTo>
                  <a:cubicBezTo>
                    <a:pt x="1715" y="310"/>
                    <a:pt x="2548" y="298"/>
                    <a:pt x="3382" y="310"/>
                  </a:cubicBezTo>
                  <a:cubicBezTo>
                    <a:pt x="4751" y="334"/>
                    <a:pt x="6108" y="370"/>
                    <a:pt x="7477" y="405"/>
                  </a:cubicBezTo>
                  <a:cubicBezTo>
                    <a:pt x="7644" y="405"/>
                    <a:pt x="7799" y="393"/>
                    <a:pt x="7954" y="358"/>
                  </a:cubicBezTo>
                  <a:cubicBezTo>
                    <a:pt x="8847" y="131"/>
                    <a:pt x="9763" y="131"/>
                    <a:pt x="10680" y="120"/>
                  </a:cubicBezTo>
                  <a:cubicBezTo>
                    <a:pt x="11656" y="96"/>
                    <a:pt x="12621" y="0"/>
                    <a:pt x="13609" y="12"/>
                  </a:cubicBezTo>
                  <a:cubicBezTo>
                    <a:pt x="15038" y="36"/>
                    <a:pt x="16455" y="120"/>
                    <a:pt x="17883" y="179"/>
                  </a:cubicBezTo>
                  <a:cubicBezTo>
                    <a:pt x="18491" y="215"/>
                    <a:pt x="19098" y="215"/>
                    <a:pt x="19705" y="274"/>
                  </a:cubicBezTo>
                  <a:cubicBezTo>
                    <a:pt x="20277" y="310"/>
                    <a:pt x="20360" y="429"/>
                    <a:pt x="20336" y="1012"/>
                  </a:cubicBezTo>
                  <a:cubicBezTo>
                    <a:pt x="20241" y="3072"/>
                    <a:pt x="20157" y="5120"/>
                    <a:pt x="20050" y="7180"/>
                  </a:cubicBezTo>
                  <a:cubicBezTo>
                    <a:pt x="20062" y="7382"/>
                    <a:pt x="19991" y="7597"/>
                    <a:pt x="19931" y="7906"/>
                  </a:cubicBezTo>
                  <a:close/>
                  <a:moveTo>
                    <a:pt x="18538" y="2203"/>
                  </a:moveTo>
                  <a:cubicBezTo>
                    <a:pt x="18419" y="2144"/>
                    <a:pt x="18324" y="2072"/>
                    <a:pt x="18217" y="2060"/>
                  </a:cubicBezTo>
                  <a:cubicBezTo>
                    <a:pt x="17431" y="2013"/>
                    <a:pt x="16633" y="1953"/>
                    <a:pt x="15835" y="1953"/>
                  </a:cubicBezTo>
                  <a:cubicBezTo>
                    <a:pt x="15216" y="1953"/>
                    <a:pt x="14573" y="2025"/>
                    <a:pt x="13954" y="2025"/>
                  </a:cubicBezTo>
                  <a:cubicBezTo>
                    <a:pt x="10180" y="2048"/>
                    <a:pt x="6418" y="2048"/>
                    <a:pt x="2655" y="2048"/>
                  </a:cubicBezTo>
                  <a:cubicBezTo>
                    <a:pt x="2465" y="2048"/>
                    <a:pt x="2179" y="1989"/>
                    <a:pt x="2179" y="2263"/>
                  </a:cubicBezTo>
                  <a:cubicBezTo>
                    <a:pt x="2179" y="2525"/>
                    <a:pt x="2441" y="2441"/>
                    <a:pt x="2620" y="2441"/>
                  </a:cubicBezTo>
                  <a:cubicBezTo>
                    <a:pt x="3382" y="2441"/>
                    <a:pt x="4120" y="2417"/>
                    <a:pt x="4882" y="2417"/>
                  </a:cubicBezTo>
                  <a:lnTo>
                    <a:pt x="10632" y="2417"/>
                  </a:lnTo>
                  <a:cubicBezTo>
                    <a:pt x="11787" y="2417"/>
                    <a:pt x="12954" y="2406"/>
                    <a:pt x="14109" y="2370"/>
                  </a:cubicBezTo>
                  <a:cubicBezTo>
                    <a:pt x="15383" y="2346"/>
                    <a:pt x="16633" y="2239"/>
                    <a:pt x="17895" y="2441"/>
                  </a:cubicBezTo>
                  <a:cubicBezTo>
                    <a:pt x="18121" y="2501"/>
                    <a:pt x="18360" y="2501"/>
                    <a:pt x="18538" y="2203"/>
                  </a:cubicBezTo>
                  <a:close/>
                  <a:moveTo>
                    <a:pt x="18312" y="4191"/>
                  </a:moveTo>
                  <a:cubicBezTo>
                    <a:pt x="17943" y="4037"/>
                    <a:pt x="17562" y="4037"/>
                    <a:pt x="17229" y="4037"/>
                  </a:cubicBezTo>
                  <a:cubicBezTo>
                    <a:pt x="14728" y="3989"/>
                    <a:pt x="12228" y="3965"/>
                    <a:pt x="9728" y="3930"/>
                  </a:cubicBezTo>
                  <a:cubicBezTo>
                    <a:pt x="7489" y="3906"/>
                    <a:pt x="5239" y="3870"/>
                    <a:pt x="3012" y="3846"/>
                  </a:cubicBezTo>
                  <a:cubicBezTo>
                    <a:pt x="2858" y="3846"/>
                    <a:pt x="2715" y="3834"/>
                    <a:pt x="2596" y="3870"/>
                  </a:cubicBezTo>
                  <a:cubicBezTo>
                    <a:pt x="2500" y="3906"/>
                    <a:pt x="2465" y="4025"/>
                    <a:pt x="2298" y="4191"/>
                  </a:cubicBezTo>
                  <a:cubicBezTo>
                    <a:pt x="2608" y="4203"/>
                    <a:pt x="2822" y="4215"/>
                    <a:pt x="3012" y="4215"/>
                  </a:cubicBezTo>
                  <a:cubicBezTo>
                    <a:pt x="4144" y="4227"/>
                    <a:pt x="5287" y="4227"/>
                    <a:pt x="6418" y="4251"/>
                  </a:cubicBezTo>
                  <a:cubicBezTo>
                    <a:pt x="8144" y="4275"/>
                    <a:pt x="9870" y="4322"/>
                    <a:pt x="11597" y="4346"/>
                  </a:cubicBezTo>
                  <a:cubicBezTo>
                    <a:pt x="13121" y="4382"/>
                    <a:pt x="14645" y="4394"/>
                    <a:pt x="16169" y="4418"/>
                  </a:cubicBezTo>
                  <a:lnTo>
                    <a:pt x="17681" y="4465"/>
                  </a:lnTo>
                  <a:cubicBezTo>
                    <a:pt x="17907" y="4453"/>
                    <a:pt x="18145" y="4501"/>
                    <a:pt x="18312" y="4191"/>
                  </a:cubicBezTo>
                  <a:close/>
                  <a:moveTo>
                    <a:pt x="11466" y="6180"/>
                  </a:moveTo>
                  <a:cubicBezTo>
                    <a:pt x="11466" y="6120"/>
                    <a:pt x="11454" y="6073"/>
                    <a:pt x="11454" y="6013"/>
                  </a:cubicBezTo>
                  <a:cubicBezTo>
                    <a:pt x="11347" y="5965"/>
                    <a:pt x="11240" y="5882"/>
                    <a:pt x="11133" y="5882"/>
                  </a:cubicBezTo>
                  <a:cubicBezTo>
                    <a:pt x="10799" y="5870"/>
                    <a:pt x="10454" y="5870"/>
                    <a:pt x="10097" y="5882"/>
                  </a:cubicBezTo>
                  <a:cubicBezTo>
                    <a:pt x="8835" y="5942"/>
                    <a:pt x="7584" y="6037"/>
                    <a:pt x="6310" y="6049"/>
                  </a:cubicBezTo>
                  <a:cubicBezTo>
                    <a:pt x="5215" y="6061"/>
                    <a:pt x="4108" y="5977"/>
                    <a:pt x="3024" y="5942"/>
                  </a:cubicBezTo>
                  <a:cubicBezTo>
                    <a:pt x="2846" y="5942"/>
                    <a:pt x="2667" y="5954"/>
                    <a:pt x="2489" y="6001"/>
                  </a:cubicBezTo>
                  <a:cubicBezTo>
                    <a:pt x="2441" y="6013"/>
                    <a:pt x="2370" y="6120"/>
                    <a:pt x="2381" y="6192"/>
                  </a:cubicBezTo>
                  <a:cubicBezTo>
                    <a:pt x="2381" y="6251"/>
                    <a:pt x="2465" y="6346"/>
                    <a:pt x="2524" y="6370"/>
                  </a:cubicBezTo>
                  <a:cubicBezTo>
                    <a:pt x="2643" y="6406"/>
                    <a:pt x="2762" y="6394"/>
                    <a:pt x="2881" y="6406"/>
                  </a:cubicBezTo>
                  <a:cubicBezTo>
                    <a:pt x="3655" y="6430"/>
                    <a:pt x="4429" y="6477"/>
                    <a:pt x="5203" y="6477"/>
                  </a:cubicBezTo>
                  <a:cubicBezTo>
                    <a:pt x="6096" y="6477"/>
                    <a:pt x="6989" y="6466"/>
                    <a:pt x="7882" y="6430"/>
                  </a:cubicBezTo>
                  <a:cubicBezTo>
                    <a:pt x="8894" y="6406"/>
                    <a:pt x="9906" y="6382"/>
                    <a:pt x="10930" y="6346"/>
                  </a:cubicBezTo>
                  <a:cubicBezTo>
                    <a:pt x="11109" y="6335"/>
                    <a:pt x="11287" y="6239"/>
                    <a:pt x="11466" y="6180"/>
                  </a:cubicBezTo>
                  <a:close/>
                  <a:moveTo>
                    <a:pt x="13549" y="6394"/>
                  </a:moveTo>
                  <a:cubicBezTo>
                    <a:pt x="13478" y="6096"/>
                    <a:pt x="13323" y="6073"/>
                    <a:pt x="13180" y="6156"/>
                  </a:cubicBezTo>
                  <a:cubicBezTo>
                    <a:pt x="13133" y="6168"/>
                    <a:pt x="13145" y="6287"/>
                    <a:pt x="13133" y="6346"/>
                  </a:cubicBezTo>
                  <a:cubicBezTo>
                    <a:pt x="13252" y="6358"/>
                    <a:pt x="13383" y="6370"/>
                    <a:pt x="13549" y="63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031875" y="2168550"/>
              <a:ext cx="186350" cy="191125"/>
            </a:xfrm>
            <a:custGeom>
              <a:avLst/>
              <a:gdLst/>
              <a:ahLst/>
              <a:cxnLst/>
              <a:rect l="l" t="t" r="r" b="b"/>
              <a:pathLst>
                <a:path w="7454" h="7645" extrusionOk="0">
                  <a:moveTo>
                    <a:pt x="12" y="5751"/>
                  </a:moveTo>
                  <a:cubicBezTo>
                    <a:pt x="95" y="4489"/>
                    <a:pt x="465" y="3203"/>
                    <a:pt x="1143" y="2025"/>
                  </a:cubicBezTo>
                  <a:cubicBezTo>
                    <a:pt x="1596" y="1251"/>
                    <a:pt x="2227" y="643"/>
                    <a:pt x="3096" y="346"/>
                  </a:cubicBezTo>
                  <a:cubicBezTo>
                    <a:pt x="4096" y="1"/>
                    <a:pt x="4965" y="274"/>
                    <a:pt x="5656" y="1036"/>
                  </a:cubicBezTo>
                  <a:cubicBezTo>
                    <a:pt x="6120" y="1536"/>
                    <a:pt x="6513" y="2132"/>
                    <a:pt x="6763" y="2775"/>
                  </a:cubicBezTo>
                  <a:cubicBezTo>
                    <a:pt x="7203" y="3906"/>
                    <a:pt x="7370" y="5120"/>
                    <a:pt x="7430" y="6358"/>
                  </a:cubicBezTo>
                  <a:cubicBezTo>
                    <a:pt x="7453" y="6847"/>
                    <a:pt x="7442" y="6906"/>
                    <a:pt x="6918" y="7025"/>
                  </a:cubicBezTo>
                  <a:cubicBezTo>
                    <a:pt x="6144" y="7204"/>
                    <a:pt x="5358" y="7323"/>
                    <a:pt x="4584" y="7442"/>
                  </a:cubicBezTo>
                  <a:cubicBezTo>
                    <a:pt x="4108" y="7525"/>
                    <a:pt x="3620" y="7644"/>
                    <a:pt x="3143" y="7609"/>
                  </a:cubicBezTo>
                  <a:cubicBezTo>
                    <a:pt x="2393" y="7561"/>
                    <a:pt x="1631" y="7478"/>
                    <a:pt x="905" y="7311"/>
                  </a:cubicBezTo>
                  <a:cubicBezTo>
                    <a:pt x="119" y="7132"/>
                    <a:pt x="0" y="6894"/>
                    <a:pt x="12" y="61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071450" y="2001275"/>
              <a:ext cx="123250" cy="121750"/>
            </a:xfrm>
            <a:custGeom>
              <a:avLst/>
              <a:gdLst/>
              <a:ahLst/>
              <a:cxnLst/>
              <a:rect l="l" t="t" r="r" b="b"/>
              <a:pathLst>
                <a:path w="4930" h="4870" extrusionOk="0">
                  <a:moveTo>
                    <a:pt x="2001" y="4870"/>
                  </a:moveTo>
                  <a:cubicBezTo>
                    <a:pt x="1037" y="4870"/>
                    <a:pt x="322" y="4525"/>
                    <a:pt x="144" y="3215"/>
                  </a:cubicBezTo>
                  <a:cubicBezTo>
                    <a:pt x="1" y="2203"/>
                    <a:pt x="215" y="1310"/>
                    <a:pt x="1013" y="619"/>
                  </a:cubicBezTo>
                  <a:cubicBezTo>
                    <a:pt x="1739" y="0"/>
                    <a:pt x="3287" y="0"/>
                    <a:pt x="4025" y="607"/>
                  </a:cubicBezTo>
                  <a:cubicBezTo>
                    <a:pt x="4180" y="738"/>
                    <a:pt x="4323" y="893"/>
                    <a:pt x="4418" y="1072"/>
                  </a:cubicBezTo>
                  <a:cubicBezTo>
                    <a:pt x="4930" y="2131"/>
                    <a:pt x="4656" y="3394"/>
                    <a:pt x="3763" y="4156"/>
                  </a:cubicBezTo>
                  <a:cubicBezTo>
                    <a:pt x="3073" y="4715"/>
                    <a:pt x="2703" y="4870"/>
                    <a:pt x="2001" y="48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388150" y="1837850"/>
              <a:ext cx="11050" cy="8375"/>
            </a:xfrm>
            <a:custGeom>
              <a:avLst/>
              <a:gdLst/>
              <a:ahLst/>
              <a:cxnLst/>
              <a:rect l="l" t="t" r="r" b="b"/>
              <a:pathLst>
                <a:path w="442" h="335" extrusionOk="0">
                  <a:moveTo>
                    <a:pt x="441" y="334"/>
                  </a:moveTo>
                  <a:cubicBezTo>
                    <a:pt x="275" y="310"/>
                    <a:pt x="144" y="298"/>
                    <a:pt x="1" y="298"/>
                  </a:cubicBezTo>
                  <a:cubicBezTo>
                    <a:pt x="25" y="227"/>
                    <a:pt x="25" y="120"/>
                    <a:pt x="49" y="108"/>
                  </a:cubicBezTo>
                  <a:cubicBezTo>
                    <a:pt x="215" y="1"/>
                    <a:pt x="370" y="13"/>
                    <a:pt x="441" y="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5111050" y="1731600"/>
              <a:ext cx="417625" cy="20250"/>
            </a:xfrm>
            <a:custGeom>
              <a:avLst/>
              <a:gdLst/>
              <a:ahLst/>
              <a:cxnLst/>
              <a:rect l="l" t="t" r="r" b="b"/>
              <a:pathLst>
                <a:path w="16705" h="810" extrusionOk="0">
                  <a:moveTo>
                    <a:pt x="16586" y="262"/>
                  </a:moveTo>
                  <a:cubicBezTo>
                    <a:pt x="16550" y="250"/>
                    <a:pt x="16526" y="238"/>
                    <a:pt x="16478" y="203"/>
                  </a:cubicBezTo>
                  <a:cubicBezTo>
                    <a:pt x="16395" y="155"/>
                    <a:pt x="16312" y="95"/>
                    <a:pt x="16193" y="95"/>
                  </a:cubicBezTo>
                  <a:lnTo>
                    <a:pt x="15883" y="84"/>
                  </a:lnTo>
                  <a:cubicBezTo>
                    <a:pt x="15205" y="36"/>
                    <a:pt x="14502" y="12"/>
                    <a:pt x="13811" y="0"/>
                  </a:cubicBezTo>
                  <a:lnTo>
                    <a:pt x="13740" y="0"/>
                  </a:lnTo>
                  <a:cubicBezTo>
                    <a:pt x="13430" y="0"/>
                    <a:pt x="13109" y="12"/>
                    <a:pt x="12811" y="36"/>
                  </a:cubicBezTo>
                  <a:lnTo>
                    <a:pt x="11918" y="84"/>
                  </a:lnTo>
                  <a:cubicBezTo>
                    <a:pt x="9513" y="84"/>
                    <a:pt x="7096" y="95"/>
                    <a:pt x="4703" y="95"/>
                  </a:cubicBezTo>
                  <a:lnTo>
                    <a:pt x="631" y="95"/>
                  </a:lnTo>
                  <a:lnTo>
                    <a:pt x="536" y="95"/>
                  </a:lnTo>
                  <a:lnTo>
                    <a:pt x="429" y="95"/>
                  </a:lnTo>
                  <a:cubicBezTo>
                    <a:pt x="334" y="95"/>
                    <a:pt x="191" y="119"/>
                    <a:pt x="107" y="203"/>
                  </a:cubicBezTo>
                  <a:cubicBezTo>
                    <a:pt x="48" y="262"/>
                    <a:pt x="0" y="369"/>
                    <a:pt x="0" y="476"/>
                  </a:cubicBezTo>
                  <a:cubicBezTo>
                    <a:pt x="0" y="572"/>
                    <a:pt x="48" y="810"/>
                    <a:pt x="369" y="810"/>
                  </a:cubicBezTo>
                  <a:lnTo>
                    <a:pt x="488" y="810"/>
                  </a:lnTo>
                  <a:lnTo>
                    <a:pt x="584" y="810"/>
                  </a:lnTo>
                  <a:cubicBezTo>
                    <a:pt x="953" y="810"/>
                    <a:pt x="1322" y="810"/>
                    <a:pt x="1703" y="798"/>
                  </a:cubicBezTo>
                  <a:cubicBezTo>
                    <a:pt x="2084" y="798"/>
                    <a:pt x="2453" y="786"/>
                    <a:pt x="2846" y="786"/>
                  </a:cubicBezTo>
                  <a:lnTo>
                    <a:pt x="3751" y="786"/>
                  </a:lnTo>
                  <a:lnTo>
                    <a:pt x="5429" y="786"/>
                  </a:lnTo>
                  <a:lnTo>
                    <a:pt x="7120" y="786"/>
                  </a:lnTo>
                  <a:lnTo>
                    <a:pt x="8585" y="786"/>
                  </a:lnTo>
                  <a:cubicBezTo>
                    <a:pt x="9704" y="786"/>
                    <a:pt x="10847" y="774"/>
                    <a:pt x="12073" y="738"/>
                  </a:cubicBezTo>
                  <a:cubicBezTo>
                    <a:pt x="12323" y="738"/>
                    <a:pt x="12561" y="726"/>
                    <a:pt x="12799" y="715"/>
                  </a:cubicBezTo>
                  <a:cubicBezTo>
                    <a:pt x="13216" y="691"/>
                    <a:pt x="13645" y="679"/>
                    <a:pt x="14062" y="679"/>
                  </a:cubicBezTo>
                  <a:cubicBezTo>
                    <a:pt x="14752" y="679"/>
                    <a:pt x="15300" y="726"/>
                    <a:pt x="15812" y="798"/>
                  </a:cubicBezTo>
                  <a:cubicBezTo>
                    <a:pt x="15871" y="810"/>
                    <a:pt x="15955" y="810"/>
                    <a:pt x="16026" y="810"/>
                  </a:cubicBezTo>
                  <a:cubicBezTo>
                    <a:pt x="16288" y="810"/>
                    <a:pt x="16478" y="715"/>
                    <a:pt x="16609" y="476"/>
                  </a:cubicBezTo>
                  <a:lnTo>
                    <a:pt x="16705" y="3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5109550" y="1778625"/>
              <a:ext cx="414375" cy="23525"/>
            </a:xfrm>
            <a:custGeom>
              <a:avLst/>
              <a:gdLst/>
              <a:ahLst/>
              <a:cxnLst/>
              <a:rect l="l" t="t" r="r" b="b"/>
              <a:pathLst>
                <a:path w="16575" h="941" extrusionOk="0">
                  <a:moveTo>
                    <a:pt x="15324" y="203"/>
                  </a:moveTo>
                  <a:lnTo>
                    <a:pt x="15265" y="203"/>
                  </a:lnTo>
                  <a:cubicBezTo>
                    <a:pt x="13395" y="167"/>
                    <a:pt x="11538" y="143"/>
                    <a:pt x="9680" y="119"/>
                  </a:cubicBezTo>
                  <a:lnTo>
                    <a:pt x="5859" y="60"/>
                  </a:lnTo>
                  <a:cubicBezTo>
                    <a:pt x="4251" y="48"/>
                    <a:pt x="2656" y="24"/>
                    <a:pt x="1048" y="0"/>
                  </a:cubicBezTo>
                  <a:lnTo>
                    <a:pt x="929" y="0"/>
                  </a:lnTo>
                  <a:cubicBezTo>
                    <a:pt x="822" y="0"/>
                    <a:pt x="691" y="0"/>
                    <a:pt x="572" y="48"/>
                  </a:cubicBezTo>
                  <a:cubicBezTo>
                    <a:pt x="477" y="84"/>
                    <a:pt x="417" y="155"/>
                    <a:pt x="346" y="262"/>
                  </a:cubicBezTo>
                  <a:cubicBezTo>
                    <a:pt x="322" y="298"/>
                    <a:pt x="275" y="346"/>
                    <a:pt x="215" y="417"/>
                  </a:cubicBezTo>
                  <a:lnTo>
                    <a:pt x="1" y="655"/>
                  </a:lnTo>
                  <a:lnTo>
                    <a:pt x="310" y="679"/>
                  </a:lnTo>
                  <a:cubicBezTo>
                    <a:pt x="417" y="679"/>
                    <a:pt x="513" y="691"/>
                    <a:pt x="596" y="691"/>
                  </a:cubicBezTo>
                  <a:cubicBezTo>
                    <a:pt x="775" y="703"/>
                    <a:pt x="906" y="703"/>
                    <a:pt x="1025" y="703"/>
                  </a:cubicBezTo>
                  <a:cubicBezTo>
                    <a:pt x="1441" y="703"/>
                    <a:pt x="1882" y="703"/>
                    <a:pt x="2299" y="715"/>
                  </a:cubicBezTo>
                  <a:cubicBezTo>
                    <a:pt x="3013" y="715"/>
                    <a:pt x="3727" y="727"/>
                    <a:pt x="4454" y="727"/>
                  </a:cubicBezTo>
                  <a:cubicBezTo>
                    <a:pt x="5382" y="750"/>
                    <a:pt x="6311" y="762"/>
                    <a:pt x="7240" y="798"/>
                  </a:cubicBezTo>
                  <a:cubicBezTo>
                    <a:pt x="8037" y="810"/>
                    <a:pt x="8835" y="822"/>
                    <a:pt x="9633" y="834"/>
                  </a:cubicBezTo>
                  <a:lnTo>
                    <a:pt x="12133" y="881"/>
                  </a:lnTo>
                  <a:cubicBezTo>
                    <a:pt x="12836" y="893"/>
                    <a:pt x="13514" y="893"/>
                    <a:pt x="14217" y="905"/>
                  </a:cubicBezTo>
                  <a:cubicBezTo>
                    <a:pt x="14443" y="905"/>
                    <a:pt x="14645" y="929"/>
                    <a:pt x="14872" y="929"/>
                  </a:cubicBezTo>
                  <a:cubicBezTo>
                    <a:pt x="15157" y="941"/>
                    <a:pt x="15455" y="941"/>
                    <a:pt x="15753" y="941"/>
                  </a:cubicBezTo>
                  <a:lnTo>
                    <a:pt x="15872" y="941"/>
                  </a:lnTo>
                  <a:cubicBezTo>
                    <a:pt x="16098" y="941"/>
                    <a:pt x="16324" y="893"/>
                    <a:pt x="16491" y="584"/>
                  </a:cubicBezTo>
                  <a:lnTo>
                    <a:pt x="16574" y="441"/>
                  </a:lnTo>
                  <a:lnTo>
                    <a:pt x="16419" y="381"/>
                  </a:lnTo>
                  <a:cubicBezTo>
                    <a:pt x="16015" y="203"/>
                    <a:pt x="15657" y="203"/>
                    <a:pt x="15324" y="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5115200" y="1829225"/>
              <a:ext cx="235175" cy="22950"/>
            </a:xfrm>
            <a:custGeom>
              <a:avLst/>
              <a:gdLst/>
              <a:ahLst/>
              <a:cxnLst/>
              <a:rect l="l" t="t" r="r" b="b"/>
              <a:pathLst>
                <a:path w="9407" h="918" extrusionOk="0">
                  <a:moveTo>
                    <a:pt x="9324" y="167"/>
                  </a:moveTo>
                  <a:lnTo>
                    <a:pt x="9228" y="120"/>
                  </a:lnTo>
                  <a:cubicBezTo>
                    <a:pt x="9157" y="72"/>
                    <a:pt x="9050" y="24"/>
                    <a:pt x="8943" y="24"/>
                  </a:cubicBezTo>
                  <a:cubicBezTo>
                    <a:pt x="8788" y="24"/>
                    <a:pt x="8633" y="0"/>
                    <a:pt x="8454" y="0"/>
                  </a:cubicBezTo>
                  <a:cubicBezTo>
                    <a:pt x="8276" y="0"/>
                    <a:pt x="8085" y="0"/>
                    <a:pt x="7895" y="24"/>
                  </a:cubicBezTo>
                  <a:cubicBezTo>
                    <a:pt x="7454" y="36"/>
                    <a:pt x="7026" y="60"/>
                    <a:pt x="6597" y="96"/>
                  </a:cubicBezTo>
                  <a:cubicBezTo>
                    <a:pt x="5775" y="143"/>
                    <a:pt x="4942" y="179"/>
                    <a:pt x="4109" y="191"/>
                  </a:cubicBezTo>
                  <a:lnTo>
                    <a:pt x="3870" y="191"/>
                  </a:lnTo>
                  <a:cubicBezTo>
                    <a:pt x="3228" y="191"/>
                    <a:pt x="2596" y="167"/>
                    <a:pt x="1965" y="143"/>
                  </a:cubicBezTo>
                  <a:cubicBezTo>
                    <a:pt x="1584" y="120"/>
                    <a:pt x="1203" y="108"/>
                    <a:pt x="822" y="96"/>
                  </a:cubicBezTo>
                  <a:lnTo>
                    <a:pt x="763" y="96"/>
                  </a:lnTo>
                  <a:cubicBezTo>
                    <a:pt x="596" y="96"/>
                    <a:pt x="418" y="108"/>
                    <a:pt x="239" y="155"/>
                  </a:cubicBezTo>
                  <a:cubicBezTo>
                    <a:pt x="108" y="179"/>
                    <a:pt x="1" y="370"/>
                    <a:pt x="13" y="489"/>
                  </a:cubicBezTo>
                  <a:cubicBezTo>
                    <a:pt x="13" y="631"/>
                    <a:pt x="132" y="774"/>
                    <a:pt x="251" y="810"/>
                  </a:cubicBezTo>
                  <a:cubicBezTo>
                    <a:pt x="346" y="834"/>
                    <a:pt x="453" y="834"/>
                    <a:pt x="549" y="834"/>
                  </a:cubicBezTo>
                  <a:lnTo>
                    <a:pt x="549" y="691"/>
                  </a:lnTo>
                  <a:lnTo>
                    <a:pt x="584" y="834"/>
                  </a:lnTo>
                  <a:lnTo>
                    <a:pt x="656" y="834"/>
                  </a:lnTo>
                  <a:cubicBezTo>
                    <a:pt x="894" y="858"/>
                    <a:pt x="1132" y="858"/>
                    <a:pt x="1358" y="870"/>
                  </a:cubicBezTo>
                  <a:cubicBezTo>
                    <a:pt x="1894" y="893"/>
                    <a:pt x="2430" y="917"/>
                    <a:pt x="2977" y="917"/>
                  </a:cubicBezTo>
                  <a:lnTo>
                    <a:pt x="3263" y="917"/>
                  </a:lnTo>
                  <a:cubicBezTo>
                    <a:pt x="3942" y="917"/>
                    <a:pt x="4644" y="893"/>
                    <a:pt x="5311" y="882"/>
                  </a:cubicBezTo>
                  <a:lnTo>
                    <a:pt x="5656" y="870"/>
                  </a:lnTo>
                  <a:cubicBezTo>
                    <a:pt x="6680" y="834"/>
                    <a:pt x="7692" y="822"/>
                    <a:pt x="8704" y="774"/>
                  </a:cubicBezTo>
                  <a:cubicBezTo>
                    <a:pt x="8859" y="774"/>
                    <a:pt x="8990" y="715"/>
                    <a:pt x="9121" y="667"/>
                  </a:cubicBezTo>
                  <a:cubicBezTo>
                    <a:pt x="9181" y="655"/>
                    <a:pt x="9228" y="631"/>
                    <a:pt x="9288" y="620"/>
                  </a:cubicBezTo>
                  <a:lnTo>
                    <a:pt x="9407" y="584"/>
                  </a:lnTo>
                  <a:lnTo>
                    <a:pt x="9359" y="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5" name="Google Shape;525;p33"/>
          <p:cNvSpPr/>
          <p:nvPr/>
        </p:nvSpPr>
        <p:spPr>
          <a:xfrm rot="2006702">
            <a:off x="8246201" y="73551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3"/>
          <p:cNvSpPr/>
          <p:nvPr/>
        </p:nvSpPr>
        <p:spPr>
          <a:xfrm>
            <a:off x="387496" y="42649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93" y="1046619"/>
            <a:ext cx="217646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05" y="816620"/>
            <a:ext cx="9382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Google Shape;480;p33"/>
          <p:cNvSpPr txBox="1"/>
          <p:nvPr/>
        </p:nvSpPr>
        <p:spPr>
          <a:xfrm>
            <a:off x="3577974" y="1446132"/>
            <a:ext cx="18483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uk-UA" sz="1600" dirty="0" smtClean="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Забезпечуйте участь учнів у процесі оцінювання</a:t>
            </a:r>
            <a:endParaRPr sz="1600" dirty="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4"/>
          <p:cNvSpPr/>
          <p:nvPr/>
        </p:nvSpPr>
        <p:spPr>
          <a:xfrm flipH="1">
            <a:off x="3244788" y="-42025"/>
            <a:ext cx="5941087" cy="2246033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4"/>
          <p:cNvSpPr/>
          <p:nvPr/>
        </p:nvSpPr>
        <p:spPr>
          <a:xfrm>
            <a:off x="3189850" y="1415149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4"/>
          <p:cNvSpPr/>
          <p:nvPr/>
        </p:nvSpPr>
        <p:spPr>
          <a:xfrm>
            <a:off x="1581724" y="924498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4"/>
          <p:cNvSpPr/>
          <p:nvPr/>
        </p:nvSpPr>
        <p:spPr>
          <a:xfrm>
            <a:off x="1912150" y="370990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>
            <a:off x="2869017" y="684488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34"/>
          <p:cNvGrpSpPr/>
          <p:nvPr/>
        </p:nvGrpSpPr>
        <p:grpSpPr>
          <a:xfrm>
            <a:off x="2313317" y="474409"/>
            <a:ext cx="931481" cy="1128017"/>
            <a:chOff x="5685225" y="1586850"/>
            <a:chExt cx="598600" cy="724900"/>
          </a:xfrm>
        </p:grpSpPr>
        <p:sp>
          <p:nvSpPr>
            <p:cNvPr id="537" name="Google Shape;537;p34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" name="Google Shape;564;p34"/>
          <p:cNvSpPr txBox="1">
            <a:spLocks noGrp="1"/>
          </p:cNvSpPr>
          <p:nvPr>
            <p:ph type="title"/>
          </p:nvPr>
        </p:nvSpPr>
        <p:spPr>
          <a:xfrm>
            <a:off x="5814700" y="448056"/>
            <a:ext cx="25602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Техніки формувального оцінювання</a:t>
            </a:r>
            <a:endParaRPr dirty="0"/>
          </a:p>
        </p:txBody>
      </p:sp>
      <p:sp>
        <p:nvSpPr>
          <p:cNvPr id="565" name="Google Shape;565;p34"/>
          <p:cNvSpPr/>
          <p:nvPr/>
        </p:nvSpPr>
        <p:spPr>
          <a:xfrm rot="2006702">
            <a:off x="5207651" y="194429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4"/>
          <p:cNvSpPr/>
          <p:nvPr/>
        </p:nvSpPr>
        <p:spPr>
          <a:xfrm>
            <a:off x="8284721" y="25302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681</Words>
  <Application>Microsoft Office PowerPoint</Application>
  <PresentationFormat>Экран (16:9)</PresentationFormat>
  <Paragraphs>99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Pangolin</vt:lpstr>
      <vt:lpstr>Baloo 2</vt:lpstr>
      <vt:lpstr>Comic Sans MS</vt:lpstr>
      <vt:lpstr>Wingdings</vt:lpstr>
      <vt:lpstr>English Vocabulary Workshop by Slidesgo</vt:lpstr>
      <vt:lpstr>Загадковий світ нової української школи</vt:lpstr>
      <vt:lpstr>План  роботи</vt:lpstr>
      <vt:lpstr>1. Загальна  концепція   Нової української школи</vt:lpstr>
      <vt:lpstr>Презентация PowerPoint</vt:lpstr>
      <vt:lpstr>Коли кухар готує  суп  і куштує  його, –  це  формувальне оцінювання.  Коли  страву  пробує клієнт –  це  підсумкове  оцінювання.</vt:lpstr>
      <vt:lpstr>2. Формувальне оцінювання – ресурс для розвитку  замість  вироку</vt:lpstr>
      <vt:lpstr>Під час запровадження формувального оцінювання  педагогічний  працівник  повинен  дотримуватися  п’ятьох  принципів, а саме:</vt:lpstr>
      <vt:lpstr>П’ять порад для вчителя в організації формувального оцінювання :</vt:lpstr>
      <vt:lpstr>Техніки формувального оцінювання</vt:lpstr>
      <vt:lpstr>А-Б-В Резюме </vt:lpstr>
      <vt:lpstr>Знайди свої помилки</vt:lpstr>
      <vt:lpstr>Класифікація помилок </vt:lpstr>
      <vt:lpstr>Запитання до кінця теми / Підсумок</vt:lpstr>
      <vt:lpstr>Якщо вчитель має навчити учнів певних компетентностей, то й сам має їх опанувати.</vt:lpstr>
      <vt:lpstr>Відповідно до наказу Міністерства розвитку економіки, торгівлі та сільського господарства України від 23 грудня 2020 року №2736 затверджено професійний стандарт за професіями «Вчитель початкових класів закладу загальної середньої освіти», «Вчитель закладу загальної середньої освіти», «Вчитель з початкової освіти (з дипломом молодшого спеціаліста)»</vt:lpstr>
      <vt:lpstr> Організація навчання та виховання учнів під час здобуття ними повної загальної середньої освіти шляхом формування у них ключових компетентностей і світогляду на основі загальнолюдських і національних цінностей, а також розвитку інтелектуальних, творчих і фізичних здібностей, необхідних для успішної самореалізації та продовження навчання.</vt:lpstr>
      <vt:lpstr>А. Навчання учнів предметів     (інтегрованих курсів)</vt:lpstr>
      <vt:lpstr>Презентация PowerPoint</vt:lpstr>
      <vt:lpstr>Б. Партнерська взаємодія з учасниками освітнього процесу</vt:lpstr>
      <vt:lpstr>Презентация PowerPoint</vt:lpstr>
      <vt:lpstr>В. Участь в організації безпечного та здорового освітнього середовища</vt:lpstr>
      <vt:lpstr>Презентация PowerPoint</vt:lpstr>
      <vt:lpstr>Г. Управління освітнім процесом</vt:lpstr>
      <vt:lpstr>Презентация PowerPoint</vt:lpstr>
      <vt:lpstr>Д. Безперервний професійний розвиток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Людоедочка</dc:creator>
  <cp:lastModifiedBy>MMK2</cp:lastModifiedBy>
  <cp:revision>51</cp:revision>
  <dcterms:modified xsi:type="dcterms:W3CDTF">2021-08-17T13:12:23Z</dcterms:modified>
</cp:coreProperties>
</file>